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2" r:id="rId3"/>
  </p:sldMasterIdLst>
  <p:notesMasterIdLst>
    <p:notesMasterId r:id="rId48"/>
  </p:notesMasterIdLst>
  <p:sldIdLst>
    <p:sldId id="283" r:id="rId4"/>
    <p:sldId id="269" r:id="rId5"/>
    <p:sldId id="279" r:id="rId6"/>
    <p:sldId id="1734" r:id="rId7"/>
    <p:sldId id="1749" r:id="rId8"/>
    <p:sldId id="1750" r:id="rId9"/>
    <p:sldId id="1754" r:id="rId10"/>
    <p:sldId id="1755" r:id="rId11"/>
    <p:sldId id="1756" r:id="rId12"/>
    <p:sldId id="1791" r:id="rId13"/>
    <p:sldId id="1794" r:id="rId14"/>
    <p:sldId id="1757" r:id="rId15"/>
    <p:sldId id="1793" r:id="rId16"/>
    <p:sldId id="1796" r:id="rId17"/>
    <p:sldId id="1758" r:id="rId18"/>
    <p:sldId id="1759" r:id="rId19"/>
    <p:sldId id="1825" r:id="rId20"/>
    <p:sldId id="1890" r:id="rId21"/>
    <p:sldId id="1891" r:id="rId22"/>
    <p:sldId id="1864" r:id="rId23"/>
    <p:sldId id="1760" r:id="rId24"/>
    <p:sldId id="1827" r:id="rId25"/>
    <p:sldId id="1828" r:id="rId26"/>
    <p:sldId id="1829" r:id="rId27"/>
    <p:sldId id="1854" r:id="rId28"/>
    <p:sldId id="1855" r:id="rId29"/>
    <p:sldId id="1761" r:id="rId30"/>
    <p:sldId id="1856" r:id="rId31"/>
    <p:sldId id="1751" r:id="rId32"/>
    <p:sldId id="1857" r:id="rId33"/>
    <p:sldId id="1859" r:id="rId34"/>
    <p:sldId id="1865" r:id="rId35"/>
    <p:sldId id="1866" r:id="rId36"/>
    <p:sldId id="1867" r:id="rId37"/>
    <p:sldId id="1868" r:id="rId38"/>
    <p:sldId id="1869" r:id="rId39"/>
    <p:sldId id="1870" r:id="rId40"/>
    <p:sldId id="1871" r:id="rId41"/>
    <p:sldId id="1872" r:id="rId42"/>
    <p:sldId id="1873" r:id="rId43"/>
    <p:sldId id="1874" r:id="rId44"/>
    <p:sldId id="1875" r:id="rId45"/>
    <p:sldId id="1876" r:id="rId46"/>
    <p:sldId id="271" r:id="rId47"/>
  </p:sldIdLst>
  <p:sldSz cx="12192000" cy="6858000"/>
  <p:notesSz cx="6858000" cy="9144000"/>
  <p:custDataLst>
    <p:tags r:id="rId5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3984"/>
    <a:srgbClr val="E7BC29"/>
    <a:srgbClr val="BF9B20"/>
    <a:srgbClr val="FCF059"/>
    <a:srgbClr val="1B1B1B"/>
    <a:srgbClr val="E6E6E6"/>
    <a:srgbClr val="EECE68"/>
    <a:srgbClr val="F3DC91"/>
    <a:srgbClr val="EDCB5D"/>
    <a:srgbClr val="F1DB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深色样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48" autoAdjust="0"/>
    <p:restoredTop sz="96182" autoAdjust="0"/>
  </p:normalViewPr>
  <p:slideViewPr>
    <p:cSldViewPr snapToGrid="0">
      <p:cViewPr varScale="1">
        <p:scale>
          <a:sx n="68" d="100"/>
          <a:sy n="68" d="100"/>
        </p:scale>
        <p:origin x="78" y="570"/>
      </p:cViewPr>
      <p:guideLst/>
    </p:cSldViewPr>
  </p:slideViewPr>
  <p:notesTextViewPr>
    <p:cViewPr>
      <p:scale>
        <a:sx n="3" d="2"/>
        <a:sy n="3" d="2"/>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2" Type="http://schemas.openxmlformats.org/officeDocument/2006/relationships/tags" Target="tags/tag6.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2.xml"/><Relationship Id="rId49" Type="http://schemas.openxmlformats.org/officeDocument/2006/relationships/presProps" Target="presProps.xml"/><Relationship Id="rId48" Type="http://schemas.openxmlformats.org/officeDocument/2006/relationships/notesMaster" Target="notesMasters/notesMaster1.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18033F44-5C76-437B-8303-7C54CA1AAD55}" type="doc">
      <dgm:prSet loTypeId="list" loCatId="list" qsTypeId="urn:microsoft.com/office/officeart/2005/8/quickstyle/simple5" qsCatId="simple" csTypeId="urn:microsoft.com/office/officeart/2005/8/colors/accent6_1" csCatId="accent1" phldr="1"/>
      <dgm:spPr/>
      <dgm:t>
        <a:bodyPr/>
        <a:lstStyle/>
        <a:p>
          <a:endParaRPr lang="zh-CN" altLang="en-US"/>
        </a:p>
      </dgm:t>
    </dgm:pt>
    <dgm:pt modelId="{B716CC9D-6992-4449-B85D-1326A4C03FA8}">
      <dgm:prSet/>
      <dgm:spPr/>
      <dgm:t>
        <a:bodyPr/>
        <a:p>
          <a:endParaRPr altLang="en-US"/>
        </a:p>
      </dgm:t>
    </dgm:pt>
    <dgm:pt modelId="{2DB87E6B-904C-4F95-BED6-6DCCF458ECC8}" cxnId="{3261763F-D04B-4694-A8A1-E4B874091495}" type="parTrans">
      <dgm:prSet/>
      <dgm:spPr/>
    </dgm:pt>
    <dgm:pt modelId="{E621D025-22B7-4D66-8458-53AC569E2592}" cxnId="{3261763F-D04B-4694-A8A1-E4B874091495}" type="sibTrans">
      <dgm:prSet/>
      <dgm:spPr/>
    </dgm:pt>
    <dgm:pt modelId="{3E3A6D99-07F0-4B7B-BE01-928189849E98}">
      <dgm:prSet/>
      <dgm:spPr/>
      <dgm:t>
        <a:bodyPr/>
        <a:p>
          <a:endParaRPr altLang="en-US"/>
        </a:p>
      </dgm:t>
    </dgm:pt>
    <dgm:pt modelId="{D6CB2329-6AE5-4675-9070-871CD87FE229}" cxnId="{5ABC39C6-719E-4024-BED4-A61719609A2A}" type="parTrans">
      <dgm:prSet/>
      <dgm:spPr/>
    </dgm:pt>
    <dgm:pt modelId="{E35097A7-8B12-4E6B-B823-2CA84FD8E714}" cxnId="{5ABC39C6-719E-4024-BED4-A61719609A2A}" type="sibTrans">
      <dgm:prSet/>
      <dgm:spPr/>
    </dgm:pt>
    <dgm:pt modelId="{8EB2061F-46B9-4664-AEA5-7FE6A2326528}">
      <dgm:prSet/>
      <dgm:spPr/>
      <dgm:t>
        <a:bodyPr/>
        <a:p>
          <a:endParaRPr altLang="en-US"/>
        </a:p>
      </dgm:t>
    </dgm:pt>
    <dgm:pt modelId="{6A0F7FF6-0FE7-438D-B7E8-CC935E296304}" cxnId="{E83BED33-7083-4676-8FB6-945B4BF396B1}" type="parTrans">
      <dgm:prSet/>
      <dgm:spPr/>
    </dgm:pt>
    <dgm:pt modelId="{43E79434-6306-4F7E-8269-7B515147BDCE}" cxnId="{E83BED33-7083-4676-8FB6-945B4BF396B1}" type="sibTrans">
      <dgm:prSet/>
      <dgm:spPr/>
    </dgm:pt>
    <dgm:pt modelId="{EF02A1AD-EE26-4AFA-90EA-91D232562D43}">
      <dgm:prSet/>
      <dgm:spPr/>
      <dgm:t>
        <a:bodyPr/>
        <a:p>
          <a:endParaRPr altLang="en-US"/>
        </a:p>
      </dgm:t>
    </dgm:pt>
    <dgm:pt modelId="{580313F7-653C-4201-BDF0-EC5FBA112CF1}" cxnId="{67E964F1-D94D-46D6-9C44-901E48307503}" type="parTrans">
      <dgm:prSet/>
      <dgm:spPr/>
    </dgm:pt>
    <dgm:pt modelId="{A5F7FAA8-6497-4AED-8BF0-89B7DB40D1A0}" cxnId="{67E964F1-D94D-46D6-9C44-901E48307503}" type="sibTrans">
      <dgm:prSet/>
      <dgm:spPr/>
    </dgm:pt>
    <dgm:pt modelId="{8B48CACA-8D38-49EE-BA4A-EBD5B79F0A33}" type="pres">
      <dgm:prSet presAssocID="{18033F44-5C76-437B-8303-7C54CA1AAD55}" presName="linear" presStyleCnt="0">
        <dgm:presLayoutVars>
          <dgm:dir val="rev"/>
          <dgm:animLvl val="lvl"/>
          <dgm:resizeHandles val="exact"/>
        </dgm:presLayoutVars>
      </dgm:prSet>
      <dgm:spPr/>
    </dgm:pt>
    <dgm:pt modelId="{ECD32587-4A56-4361-B80B-3D6887E5E1E1}" type="pres">
      <dgm:prSet presAssocID="{B716CC9D-6992-4449-B85D-1326A4C03FA8}" presName="parentLin" presStyleCnt="0"/>
      <dgm:spPr/>
    </dgm:pt>
    <dgm:pt modelId="{E0558FBB-F52B-4811-AF8E-C343855876B0}" type="pres">
      <dgm:prSet presAssocID="{B716CC9D-6992-4449-B85D-1326A4C03FA8}" presName="parentLeftMargin" presStyleCnt="0"/>
      <dgm:spPr/>
    </dgm:pt>
    <dgm:pt modelId="{05531B74-C864-4528-8B20-16683DFEC9BB}" type="pres">
      <dgm:prSet presAssocID="{B716CC9D-6992-4449-B85D-1326A4C03FA8}" presName="parentText" presStyleLbl="node1" presStyleIdx="0" presStyleCnt="4">
        <dgm:presLayoutVars>
          <dgm:chMax val="0"/>
          <dgm:bulletEnabled val="1"/>
        </dgm:presLayoutVars>
      </dgm:prSet>
      <dgm:spPr/>
    </dgm:pt>
    <dgm:pt modelId="{B024BEEA-6660-4B76-91E0-3FBBF2AF6583}" type="pres">
      <dgm:prSet presAssocID="{B716CC9D-6992-4449-B85D-1326A4C03FA8}" presName="negativeSpace" presStyleCnt="0"/>
      <dgm:spPr/>
    </dgm:pt>
    <dgm:pt modelId="{C8213D53-BE92-4E33-8618-EB180E5AC228}" type="pres">
      <dgm:prSet presAssocID="{B716CC9D-6992-4449-B85D-1326A4C03FA8}" presName="childText" presStyleLbl="conFgAcc1" presStyleIdx="0" presStyleCnt="4">
        <dgm:presLayoutVars>
          <dgm:bulletEnabled val="1"/>
        </dgm:presLayoutVars>
      </dgm:prSet>
      <dgm:spPr/>
    </dgm:pt>
    <dgm:pt modelId="{35029D27-B0F3-47C0-9F3E-B3224879E3AD}" type="pres">
      <dgm:prSet presAssocID="{E621D025-22B7-4D66-8458-53AC569E2592}" presName="spaceBetweenRectangles" presStyleCnt="0"/>
      <dgm:spPr/>
    </dgm:pt>
    <dgm:pt modelId="{574C39A6-8011-4E48-BF79-7B2D358D95F1}" type="pres">
      <dgm:prSet presAssocID="{3E3A6D99-07F0-4B7B-BE01-928189849E98}" presName="parentLin" presStyleCnt="0"/>
      <dgm:spPr/>
    </dgm:pt>
    <dgm:pt modelId="{F62CB346-A897-4795-A6F7-8277EF26630E}" type="pres">
      <dgm:prSet presAssocID="{3E3A6D99-07F0-4B7B-BE01-928189849E98}" presName="parentLeftMargin" presStyleCnt="0"/>
      <dgm:spPr/>
    </dgm:pt>
    <dgm:pt modelId="{1E8837AE-8063-454B-AD07-75DD69540491}" type="pres">
      <dgm:prSet presAssocID="{3E3A6D99-07F0-4B7B-BE01-928189849E98}" presName="parentText" presStyleLbl="node1" presStyleIdx="1" presStyleCnt="4">
        <dgm:presLayoutVars>
          <dgm:chMax val="0"/>
          <dgm:bulletEnabled val="1"/>
        </dgm:presLayoutVars>
      </dgm:prSet>
      <dgm:spPr/>
    </dgm:pt>
    <dgm:pt modelId="{A19DF087-D6FC-448D-887F-E0F33C5F81C0}" type="pres">
      <dgm:prSet presAssocID="{3E3A6D99-07F0-4B7B-BE01-928189849E98}" presName="negativeSpace" presStyleCnt="0"/>
      <dgm:spPr/>
    </dgm:pt>
    <dgm:pt modelId="{8554CB86-E5B7-49C1-8E71-8B973A080C66}" type="pres">
      <dgm:prSet presAssocID="{3E3A6D99-07F0-4B7B-BE01-928189849E98}" presName="childText" presStyleLbl="conFgAcc1" presStyleIdx="1" presStyleCnt="4">
        <dgm:presLayoutVars>
          <dgm:bulletEnabled val="1"/>
        </dgm:presLayoutVars>
      </dgm:prSet>
      <dgm:spPr/>
    </dgm:pt>
    <dgm:pt modelId="{CB6BD9E1-B669-41E4-96BB-0F16451A6683}" type="pres">
      <dgm:prSet presAssocID="{E35097A7-8B12-4E6B-B823-2CA84FD8E714}" presName="spaceBetweenRectangles" presStyleCnt="0"/>
      <dgm:spPr/>
    </dgm:pt>
    <dgm:pt modelId="{130BD7AA-01E8-4E73-A053-682833EFB81E}" type="pres">
      <dgm:prSet presAssocID="{8EB2061F-46B9-4664-AEA5-7FE6A2326528}" presName="parentLin" presStyleCnt="0"/>
      <dgm:spPr/>
    </dgm:pt>
    <dgm:pt modelId="{DFABFA49-A0B4-4F04-B3AB-8D3885065C93}" type="pres">
      <dgm:prSet presAssocID="{8EB2061F-46B9-4664-AEA5-7FE6A2326528}" presName="parentLeftMargin" presStyleCnt="0"/>
      <dgm:spPr/>
    </dgm:pt>
    <dgm:pt modelId="{4505A339-0998-464B-BE6A-5D3F1058DDF7}" type="pres">
      <dgm:prSet presAssocID="{8EB2061F-46B9-4664-AEA5-7FE6A2326528}" presName="parentText" presStyleLbl="node1" presStyleIdx="2" presStyleCnt="4">
        <dgm:presLayoutVars>
          <dgm:chMax val="0"/>
          <dgm:bulletEnabled val="1"/>
        </dgm:presLayoutVars>
      </dgm:prSet>
      <dgm:spPr/>
    </dgm:pt>
    <dgm:pt modelId="{136E0396-66AB-46B0-BE97-7E6243FFD177}" type="pres">
      <dgm:prSet presAssocID="{8EB2061F-46B9-4664-AEA5-7FE6A2326528}" presName="negativeSpace" presStyleCnt="0"/>
      <dgm:spPr/>
    </dgm:pt>
    <dgm:pt modelId="{7EB76280-82F5-435A-AA22-890CA4759F4C}" type="pres">
      <dgm:prSet presAssocID="{8EB2061F-46B9-4664-AEA5-7FE6A2326528}" presName="childText" presStyleLbl="conFgAcc1" presStyleIdx="2" presStyleCnt="4">
        <dgm:presLayoutVars>
          <dgm:bulletEnabled val="1"/>
        </dgm:presLayoutVars>
      </dgm:prSet>
      <dgm:spPr/>
    </dgm:pt>
    <dgm:pt modelId="{657E44F6-DE83-4982-83FE-3ECAB85C9DDF}" type="pres">
      <dgm:prSet presAssocID="{43E79434-6306-4F7E-8269-7B515147BDCE}" presName="spaceBetweenRectangles" presStyleCnt="0"/>
      <dgm:spPr/>
    </dgm:pt>
    <dgm:pt modelId="{5DA4408D-8B03-4629-8BB8-E7161CC8ECB9}" type="pres">
      <dgm:prSet presAssocID="{EF02A1AD-EE26-4AFA-90EA-91D232562D43}" presName="parentLin" presStyleCnt="0"/>
      <dgm:spPr/>
    </dgm:pt>
    <dgm:pt modelId="{413374B2-D7BC-4E59-B455-3BA90644863D}" type="pres">
      <dgm:prSet presAssocID="{EF02A1AD-EE26-4AFA-90EA-91D232562D43}" presName="parentLeftMargin" presStyleCnt="0"/>
      <dgm:spPr/>
    </dgm:pt>
    <dgm:pt modelId="{C840EA07-5141-4DFF-A436-839AA1193B43}" type="pres">
      <dgm:prSet presAssocID="{EF02A1AD-EE26-4AFA-90EA-91D232562D43}" presName="parentText" presStyleLbl="node1" presStyleIdx="3" presStyleCnt="4">
        <dgm:presLayoutVars>
          <dgm:chMax val="0"/>
          <dgm:bulletEnabled val="1"/>
        </dgm:presLayoutVars>
      </dgm:prSet>
      <dgm:spPr/>
    </dgm:pt>
    <dgm:pt modelId="{2659C670-92B5-4C76-B40D-D3DCA9FF7A13}" type="pres">
      <dgm:prSet presAssocID="{EF02A1AD-EE26-4AFA-90EA-91D232562D43}" presName="negativeSpace" presStyleCnt="0"/>
      <dgm:spPr/>
    </dgm:pt>
    <dgm:pt modelId="{02082A57-99EF-4B78-B3F7-61DCEF25815D}" type="pres">
      <dgm:prSet presAssocID="{EF02A1AD-EE26-4AFA-90EA-91D232562D43}" presName="childText" presStyleLbl="conFgAcc1" presStyleIdx="3" presStyleCnt="4">
        <dgm:presLayoutVars>
          <dgm:bulletEnabled val="1"/>
        </dgm:presLayoutVars>
      </dgm:prSet>
      <dgm:spPr/>
    </dgm:pt>
  </dgm:ptLst>
  <dgm:cxnLst>
    <dgm:cxn modelId="{3261763F-D04B-4694-A8A1-E4B874091495}" srcId="{18033F44-5C76-437B-8303-7C54CA1AAD55}" destId="{B716CC9D-6992-4449-B85D-1326A4C03FA8}" srcOrd="0" destOrd="0" parTransId="{2DB87E6B-904C-4F95-BED6-6DCCF458ECC8}" sibTransId="{E621D025-22B7-4D66-8458-53AC569E2592}"/>
    <dgm:cxn modelId="{5ABC39C6-719E-4024-BED4-A61719609A2A}" srcId="{18033F44-5C76-437B-8303-7C54CA1AAD55}" destId="{3E3A6D99-07F0-4B7B-BE01-928189849E98}" srcOrd="1" destOrd="0" parTransId="{D6CB2329-6AE5-4675-9070-871CD87FE229}" sibTransId="{E35097A7-8B12-4E6B-B823-2CA84FD8E714}"/>
    <dgm:cxn modelId="{E83BED33-7083-4676-8FB6-945B4BF396B1}" srcId="{18033F44-5C76-437B-8303-7C54CA1AAD55}" destId="{8EB2061F-46B9-4664-AEA5-7FE6A2326528}" srcOrd="2" destOrd="0" parTransId="{6A0F7FF6-0FE7-438D-B7E8-CC935E296304}" sibTransId="{43E79434-6306-4F7E-8269-7B515147BDCE}"/>
    <dgm:cxn modelId="{67E964F1-D94D-46D6-9C44-901E48307503}" srcId="{18033F44-5C76-437B-8303-7C54CA1AAD55}" destId="{EF02A1AD-EE26-4AFA-90EA-91D232562D43}" srcOrd="3" destOrd="0" parTransId="{580313F7-653C-4201-BDF0-EC5FBA112CF1}" sibTransId="{A5F7FAA8-6497-4AED-8BF0-89B7DB40D1A0}"/>
    <dgm:cxn modelId="{D8702A67-7EF7-453B-BAB1-E60D609B027A}" type="presOf" srcId="{18033F44-5C76-437B-8303-7C54CA1AAD55}" destId="{8B48CACA-8D38-49EE-BA4A-EBD5B79F0A33}" srcOrd="0" destOrd="0" presId="urn:microsoft.com/office/officeart/2005/8/layout/list1"/>
    <dgm:cxn modelId="{F496E7C2-AD13-4517-B104-BBA0927D95D4}" type="presParOf" srcId="{8B48CACA-8D38-49EE-BA4A-EBD5B79F0A33}" destId="{ECD32587-4A56-4361-B80B-3D6887E5E1E1}" srcOrd="0" destOrd="0" presId="urn:microsoft.com/office/officeart/2005/8/layout/list1"/>
    <dgm:cxn modelId="{E684EF8D-F569-45F5-BBEC-C5DB009FE627}" type="presParOf" srcId="{ECD32587-4A56-4361-B80B-3D6887E5E1E1}" destId="{E0558FBB-F52B-4811-AF8E-C343855876B0}" srcOrd="0" destOrd="0" presId="urn:microsoft.com/office/officeart/2005/8/layout/list1"/>
    <dgm:cxn modelId="{0B747F6C-F7E4-48C2-9FC9-1481212AC350}" type="presOf" srcId="{B716CC9D-6992-4449-B85D-1326A4C03FA8}" destId="{E0558FBB-F52B-4811-AF8E-C343855876B0}" srcOrd="0" destOrd="0" presId="urn:microsoft.com/office/officeart/2005/8/layout/list1"/>
    <dgm:cxn modelId="{F0141BB8-056C-41B5-8278-1AA655676CEE}" type="presParOf" srcId="{ECD32587-4A56-4361-B80B-3D6887E5E1E1}" destId="{05531B74-C864-4528-8B20-16683DFEC9BB}" srcOrd="1" destOrd="0" presId="urn:microsoft.com/office/officeart/2005/8/layout/list1"/>
    <dgm:cxn modelId="{0ECF975B-2D28-4BD1-92EC-DAA983900195}" type="presOf" srcId="{B716CC9D-6992-4449-B85D-1326A4C03FA8}" destId="{05531B74-C864-4528-8B20-16683DFEC9BB}" srcOrd="0" destOrd="0" presId="urn:microsoft.com/office/officeart/2005/8/layout/list1"/>
    <dgm:cxn modelId="{F19F89BF-E38C-4EC3-9FC5-57E8DB0BF5A7}" type="presParOf" srcId="{8B48CACA-8D38-49EE-BA4A-EBD5B79F0A33}" destId="{B024BEEA-6660-4B76-91E0-3FBBF2AF6583}" srcOrd="1" destOrd="0" presId="urn:microsoft.com/office/officeart/2005/8/layout/list1"/>
    <dgm:cxn modelId="{91B4E9CD-0F23-45FC-8B23-33F39BD2C736}" type="presParOf" srcId="{8B48CACA-8D38-49EE-BA4A-EBD5B79F0A33}" destId="{C8213D53-BE92-4E33-8618-EB180E5AC228}" srcOrd="2" destOrd="0" presId="urn:microsoft.com/office/officeart/2005/8/layout/list1"/>
    <dgm:cxn modelId="{DAAF0D9A-09A0-4791-8FBE-49BB7865189A}" type="presParOf" srcId="{8B48CACA-8D38-49EE-BA4A-EBD5B79F0A33}" destId="{35029D27-B0F3-47C0-9F3E-B3224879E3AD}" srcOrd="3" destOrd="0" presId="urn:microsoft.com/office/officeart/2005/8/layout/list1"/>
    <dgm:cxn modelId="{03C10CFB-DFDA-4850-BFEE-47CED1AB3F02}" type="presParOf" srcId="{8B48CACA-8D38-49EE-BA4A-EBD5B79F0A33}" destId="{574C39A6-8011-4E48-BF79-7B2D358D95F1}" srcOrd="4" destOrd="0" presId="urn:microsoft.com/office/officeart/2005/8/layout/list1"/>
    <dgm:cxn modelId="{4D21E5E1-AE3E-4451-877F-3CD0A86DBA2E}" type="presParOf" srcId="{574C39A6-8011-4E48-BF79-7B2D358D95F1}" destId="{F62CB346-A897-4795-A6F7-8277EF26630E}" srcOrd="0" destOrd="4" presId="urn:microsoft.com/office/officeart/2005/8/layout/list1"/>
    <dgm:cxn modelId="{722155A9-2878-4F5C-8CEC-AD805B1BCD8D}" type="presOf" srcId="{3E3A6D99-07F0-4B7B-BE01-928189849E98}" destId="{F62CB346-A897-4795-A6F7-8277EF26630E}" srcOrd="0" destOrd="0" presId="urn:microsoft.com/office/officeart/2005/8/layout/list1"/>
    <dgm:cxn modelId="{BA4013BD-4DB1-446C-A965-2D1E24CFA9F3}" type="presParOf" srcId="{574C39A6-8011-4E48-BF79-7B2D358D95F1}" destId="{1E8837AE-8063-454B-AD07-75DD69540491}" srcOrd="1" destOrd="4" presId="urn:microsoft.com/office/officeart/2005/8/layout/list1"/>
    <dgm:cxn modelId="{E3CDD73D-8113-4DE2-B504-362E7F5A5C0E}" type="presOf" srcId="{3E3A6D99-07F0-4B7B-BE01-928189849E98}" destId="{1E8837AE-8063-454B-AD07-75DD69540491}" srcOrd="0" destOrd="0" presId="urn:microsoft.com/office/officeart/2005/8/layout/list1"/>
    <dgm:cxn modelId="{00533160-F0EA-4782-A8A2-F9EFC0C6435E}" type="presParOf" srcId="{8B48CACA-8D38-49EE-BA4A-EBD5B79F0A33}" destId="{A19DF087-D6FC-448D-887F-E0F33C5F81C0}" srcOrd="5" destOrd="0" presId="urn:microsoft.com/office/officeart/2005/8/layout/list1"/>
    <dgm:cxn modelId="{09FEA24B-B36B-44D6-A8F2-1E6E3D902657}" type="presParOf" srcId="{8B48CACA-8D38-49EE-BA4A-EBD5B79F0A33}" destId="{8554CB86-E5B7-49C1-8E71-8B973A080C66}" srcOrd="6" destOrd="0" presId="urn:microsoft.com/office/officeart/2005/8/layout/list1"/>
    <dgm:cxn modelId="{C89AD102-7AF3-42BF-9316-1C6F68BB5634}" type="presParOf" srcId="{8B48CACA-8D38-49EE-BA4A-EBD5B79F0A33}" destId="{CB6BD9E1-B669-41E4-96BB-0F16451A6683}" srcOrd="7" destOrd="0" presId="urn:microsoft.com/office/officeart/2005/8/layout/list1"/>
    <dgm:cxn modelId="{E1858F0B-7DDC-4D47-AFB0-BC22FE7802BD}" type="presParOf" srcId="{8B48CACA-8D38-49EE-BA4A-EBD5B79F0A33}" destId="{130BD7AA-01E8-4E73-A053-682833EFB81E}" srcOrd="8" destOrd="0" presId="urn:microsoft.com/office/officeart/2005/8/layout/list1"/>
    <dgm:cxn modelId="{22F6C075-C465-445F-945C-2FBFB81EFCB1}" type="presParOf" srcId="{130BD7AA-01E8-4E73-A053-682833EFB81E}" destId="{DFABFA49-A0B4-4F04-B3AB-8D3885065C93}" srcOrd="0" destOrd="8" presId="urn:microsoft.com/office/officeart/2005/8/layout/list1"/>
    <dgm:cxn modelId="{F74062CE-9D4E-4D0D-B8DC-3510DB885758}" type="presOf" srcId="{8EB2061F-46B9-4664-AEA5-7FE6A2326528}" destId="{DFABFA49-A0B4-4F04-B3AB-8D3885065C93}" srcOrd="0" destOrd="0" presId="urn:microsoft.com/office/officeart/2005/8/layout/list1"/>
    <dgm:cxn modelId="{D9DBE171-BFAA-4691-8AA0-5174F19A0137}" type="presParOf" srcId="{130BD7AA-01E8-4E73-A053-682833EFB81E}" destId="{4505A339-0998-464B-BE6A-5D3F1058DDF7}" srcOrd="1" destOrd="8" presId="urn:microsoft.com/office/officeart/2005/8/layout/list1"/>
    <dgm:cxn modelId="{A60A989F-A428-407C-86BC-9FD3CD245ACB}" type="presOf" srcId="{8EB2061F-46B9-4664-AEA5-7FE6A2326528}" destId="{4505A339-0998-464B-BE6A-5D3F1058DDF7}" srcOrd="0" destOrd="0" presId="urn:microsoft.com/office/officeart/2005/8/layout/list1"/>
    <dgm:cxn modelId="{20792CA9-263C-4955-BF64-D6FCDB83CDBE}" type="presParOf" srcId="{8B48CACA-8D38-49EE-BA4A-EBD5B79F0A33}" destId="{136E0396-66AB-46B0-BE97-7E6243FFD177}" srcOrd="9" destOrd="0" presId="urn:microsoft.com/office/officeart/2005/8/layout/list1"/>
    <dgm:cxn modelId="{66334EA1-B43E-49E8-9DE5-0FE4456920D1}" type="presParOf" srcId="{8B48CACA-8D38-49EE-BA4A-EBD5B79F0A33}" destId="{7EB76280-82F5-435A-AA22-890CA4759F4C}" srcOrd="10" destOrd="0" presId="urn:microsoft.com/office/officeart/2005/8/layout/list1"/>
    <dgm:cxn modelId="{9FFABE08-247F-4958-8F67-8B02BDB15072}" type="presParOf" srcId="{8B48CACA-8D38-49EE-BA4A-EBD5B79F0A33}" destId="{657E44F6-DE83-4982-83FE-3ECAB85C9DDF}" srcOrd="11" destOrd="0" presId="urn:microsoft.com/office/officeart/2005/8/layout/list1"/>
    <dgm:cxn modelId="{7F0B4307-2FB2-4FF2-9FB1-3C99795AF228}" type="presParOf" srcId="{8B48CACA-8D38-49EE-BA4A-EBD5B79F0A33}" destId="{5DA4408D-8B03-4629-8BB8-E7161CC8ECB9}" srcOrd="12" destOrd="0" presId="urn:microsoft.com/office/officeart/2005/8/layout/list1"/>
    <dgm:cxn modelId="{DB669954-2042-480E-9A5E-9C55570AD67C}" type="presParOf" srcId="{5DA4408D-8B03-4629-8BB8-E7161CC8ECB9}" destId="{413374B2-D7BC-4E59-B455-3BA90644863D}" srcOrd="0" destOrd="12" presId="urn:microsoft.com/office/officeart/2005/8/layout/list1"/>
    <dgm:cxn modelId="{36F1258A-90FB-438D-BF3F-BB6602A2E24E}" type="presOf" srcId="{EF02A1AD-EE26-4AFA-90EA-91D232562D43}" destId="{413374B2-D7BC-4E59-B455-3BA90644863D}" srcOrd="0" destOrd="0" presId="urn:microsoft.com/office/officeart/2005/8/layout/list1"/>
    <dgm:cxn modelId="{12255D95-46C5-425D-BB23-FF1C8E71DCE5}" type="presParOf" srcId="{5DA4408D-8B03-4629-8BB8-E7161CC8ECB9}" destId="{C840EA07-5141-4DFF-A436-839AA1193B43}" srcOrd="1" destOrd="12" presId="urn:microsoft.com/office/officeart/2005/8/layout/list1"/>
    <dgm:cxn modelId="{4BA895F7-608B-4571-A83A-B8E3462B48ED}" type="presOf" srcId="{EF02A1AD-EE26-4AFA-90EA-91D232562D43}" destId="{C840EA07-5141-4DFF-A436-839AA1193B43}" srcOrd="0" destOrd="0" presId="urn:microsoft.com/office/officeart/2005/8/layout/list1"/>
    <dgm:cxn modelId="{5D9E988A-2150-402C-8974-1E6EC62E19F0}" type="presParOf" srcId="{8B48CACA-8D38-49EE-BA4A-EBD5B79F0A33}" destId="{2659C670-92B5-4C76-B40D-D3DCA9FF7A13}" srcOrd="13" destOrd="0" presId="urn:microsoft.com/office/officeart/2005/8/layout/list1"/>
    <dgm:cxn modelId="{4609E1E8-6ED8-4F7C-B89D-F4FB640CFCF1}" type="presParOf" srcId="{8B48CACA-8D38-49EE-BA4A-EBD5B79F0A33}" destId="{02082A57-99EF-4B78-B3F7-61DCEF25815D}" srcOrd="14" destOrd="0"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3F28B5-C20B-4E5A-915E-CB8822B3310F}">
      <dsp:nvSpPr>
        <dsp:cNvPr id="0" name=""/>
        <dsp:cNvSpPr/>
      </dsp:nvSpPr>
      <dsp:spPr>
        <a:xfrm>
          <a:off x="0" y="434735"/>
          <a:ext cx="10332339" cy="630000"/>
        </a:xfrm>
        <a:prstGeom prst="rect">
          <a:avLst/>
        </a:prstGeom>
        <a:noFill/>
        <a:ln w="38100" cap="flat" cmpd="sng" algn="ctr">
          <a:solidFill>
            <a:schemeClr val="accent6">
              <a:lumMod val="60000"/>
              <a:lumOff val="40000"/>
            </a:schemeClr>
          </a:solidFill>
          <a:prstDash val="dash"/>
          <a:miter lim="800000"/>
        </a:ln>
        <a:effectLst/>
      </dsp:spPr>
      <dsp:style>
        <a:lnRef idx="2">
          <a:scrgbClr r="0" g="0" b="0"/>
        </a:lnRef>
        <a:fillRef idx="1">
          <a:scrgbClr r="0" g="0" b="0"/>
        </a:fillRef>
        <a:effectRef idx="0">
          <a:scrgbClr r="0" g="0" b="0"/>
        </a:effectRef>
        <a:fontRef idx="minor"/>
      </dsp:style>
    </dsp:sp>
    <dsp:sp modelId="{84E99852-1225-4419-BC59-DABD6488A04F}">
      <dsp:nvSpPr>
        <dsp:cNvPr id="0" name=""/>
        <dsp:cNvSpPr/>
      </dsp:nvSpPr>
      <dsp:spPr>
        <a:xfrm>
          <a:off x="7372826" y="335201"/>
          <a:ext cx="2442895" cy="468534"/>
        </a:xfrm>
        <a:prstGeom prst="parallelogram">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3376" tIns="0" rIns="273376" bIns="0" numCol="1" spcCol="1270" anchor="ctr" anchorCtr="0">
          <a:noAutofit/>
        </a:bodyPr>
        <a:lstStyle/>
        <a:p>
          <a:pPr marL="0" lvl="0" indent="0" algn="r" defTabSz="400050">
            <a:lnSpc>
              <a:spcPct val="90000"/>
            </a:lnSpc>
            <a:spcBef>
              <a:spcPct val="0"/>
            </a:spcBef>
            <a:spcAft>
              <a:spcPct val="35000"/>
            </a:spcAft>
            <a:buNone/>
          </a:pPr>
          <a:r>
            <a:rPr lang="zh-CN" altLang="en-US" sz="900" kern="1200" dirty="0">
              <a:solidFill>
                <a:schemeClr val="accent6">
                  <a:lumMod val="50000"/>
                </a:schemeClr>
              </a:solidFill>
            </a:rPr>
            <a:t>文本</a:t>
          </a:r>
          <a:r>
            <a:rPr lang="en-US" altLang="zh-CN" sz="900" kern="1200" dirty="0">
              <a:solidFill>
                <a:schemeClr val="accent6">
                  <a:lumMod val="50000"/>
                </a:schemeClr>
              </a:solidFill>
            </a:rPr>
            <a:t>1</a:t>
          </a:r>
          <a:endParaRPr lang="zh-CN" altLang="en-US" sz="900" kern="1200" dirty="0">
            <a:solidFill>
              <a:schemeClr val="accent6">
                <a:lumMod val="50000"/>
              </a:schemeClr>
            </a:solidFill>
          </a:endParaRPr>
        </a:p>
      </dsp:txBody>
      <dsp:txXfrm>
        <a:off x="7625206" y="383606"/>
        <a:ext cx="1938135" cy="371724"/>
      </dsp:txXfrm>
    </dsp:sp>
    <dsp:sp modelId="{C26D5C1F-E245-4C80-B772-779EF494E331}">
      <dsp:nvSpPr>
        <dsp:cNvPr id="0" name=""/>
        <dsp:cNvSpPr/>
      </dsp:nvSpPr>
      <dsp:spPr>
        <a:xfrm>
          <a:off x="0" y="1299270"/>
          <a:ext cx="10332339" cy="630000"/>
        </a:xfrm>
        <a:prstGeom prst="rect">
          <a:avLst/>
        </a:prstGeom>
        <a:noFill/>
        <a:ln w="38100" cap="flat" cmpd="sng" algn="ctr">
          <a:solidFill>
            <a:schemeClr val="accent6">
              <a:lumMod val="60000"/>
              <a:lumOff val="40000"/>
            </a:schemeClr>
          </a:solidFill>
          <a:prstDash val="dash"/>
          <a:miter lim="800000"/>
        </a:ln>
        <a:effectLst/>
      </dsp:spPr>
      <dsp:style>
        <a:lnRef idx="2">
          <a:scrgbClr r="0" g="0" b="0"/>
        </a:lnRef>
        <a:fillRef idx="1">
          <a:scrgbClr r="0" g="0" b="0"/>
        </a:fillRef>
        <a:effectRef idx="0">
          <a:scrgbClr r="0" g="0" b="0"/>
        </a:effectRef>
        <a:fontRef idx="minor"/>
      </dsp:style>
    </dsp:sp>
    <dsp:sp modelId="{293534F1-A20D-418C-A531-525FD1646D04}">
      <dsp:nvSpPr>
        <dsp:cNvPr id="0" name=""/>
        <dsp:cNvSpPr/>
      </dsp:nvSpPr>
      <dsp:spPr>
        <a:xfrm>
          <a:off x="7372826" y="1199735"/>
          <a:ext cx="2442895" cy="468534"/>
        </a:xfrm>
        <a:prstGeom prst="parallelogram">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3376" tIns="0" rIns="273376" bIns="0" numCol="1" spcCol="1270" anchor="ctr" anchorCtr="0">
          <a:noAutofit/>
        </a:bodyPr>
        <a:lstStyle/>
        <a:p>
          <a:pPr marL="0" lvl="0" indent="0" algn="r" defTabSz="400050">
            <a:lnSpc>
              <a:spcPct val="90000"/>
            </a:lnSpc>
            <a:spcBef>
              <a:spcPct val="0"/>
            </a:spcBef>
            <a:spcAft>
              <a:spcPct val="35000"/>
            </a:spcAft>
            <a:buNone/>
          </a:pPr>
          <a:r>
            <a:rPr lang="zh-CN" altLang="en-US" sz="900" kern="1200" dirty="0">
              <a:solidFill>
                <a:schemeClr val="accent6">
                  <a:lumMod val="50000"/>
                </a:schemeClr>
              </a:solidFill>
            </a:rPr>
            <a:t>文本</a:t>
          </a:r>
          <a:r>
            <a:rPr lang="en-US" altLang="zh-CN" sz="900" kern="1200" dirty="0">
              <a:solidFill>
                <a:schemeClr val="accent6">
                  <a:lumMod val="50000"/>
                </a:schemeClr>
              </a:solidFill>
            </a:rPr>
            <a:t>2</a:t>
          </a:r>
          <a:endParaRPr lang="zh-CN" altLang="en-US" sz="900" kern="1200" dirty="0">
            <a:solidFill>
              <a:schemeClr val="accent6">
                <a:lumMod val="50000"/>
              </a:schemeClr>
            </a:solidFill>
          </a:endParaRPr>
        </a:p>
      </dsp:txBody>
      <dsp:txXfrm>
        <a:off x="7625206" y="1248140"/>
        <a:ext cx="1938135" cy="371724"/>
      </dsp:txXfrm>
    </dsp:sp>
    <dsp:sp modelId="{A28E890A-4B18-4BD5-8035-9040F5A730DF}">
      <dsp:nvSpPr>
        <dsp:cNvPr id="0" name=""/>
        <dsp:cNvSpPr/>
      </dsp:nvSpPr>
      <dsp:spPr>
        <a:xfrm>
          <a:off x="0" y="2163804"/>
          <a:ext cx="10332339" cy="630000"/>
        </a:xfrm>
        <a:prstGeom prst="rect">
          <a:avLst/>
        </a:prstGeom>
        <a:noFill/>
        <a:ln w="38100" cap="flat" cmpd="sng" algn="ctr">
          <a:solidFill>
            <a:schemeClr val="accent6">
              <a:lumMod val="60000"/>
              <a:lumOff val="40000"/>
            </a:schemeClr>
          </a:solidFill>
          <a:prstDash val="dash"/>
          <a:miter lim="800000"/>
        </a:ln>
        <a:effectLst/>
      </dsp:spPr>
      <dsp:style>
        <a:lnRef idx="2">
          <a:scrgbClr r="0" g="0" b="0"/>
        </a:lnRef>
        <a:fillRef idx="1">
          <a:scrgbClr r="0" g="0" b="0"/>
        </a:fillRef>
        <a:effectRef idx="0">
          <a:scrgbClr r="0" g="0" b="0"/>
        </a:effectRef>
        <a:fontRef idx="minor"/>
      </dsp:style>
    </dsp:sp>
    <dsp:sp modelId="{A4D02B1F-6358-4796-811E-72899EBB2231}">
      <dsp:nvSpPr>
        <dsp:cNvPr id="0" name=""/>
        <dsp:cNvSpPr/>
      </dsp:nvSpPr>
      <dsp:spPr>
        <a:xfrm>
          <a:off x="7372826" y="2064270"/>
          <a:ext cx="2442895" cy="468534"/>
        </a:xfrm>
        <a:prstGeom prst="parallelogram">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3376" tIns="0" rIns="273376" bIns="0" numCol="1" spcCol="1270" anchor="ctr" anchorCtr="0">
          <a:noAutofit/>
        </a:bodyPr>
        <a:lstStyle/>
        <a:p>
          <a:pPr marL="0" lvl="0" indent="0" algn="r" defTabSz="400050">
            <a:lnSpc>
              <a:spcPct val="90000"/>
            </a:lnSpc>
            <a:spcBef>
              <a:spcPct val="0"/>
            </a:spcBef>
            <a:spcAft>
              <a:spcPct val="35000"/>
            </a:spcAft>
            <a:buNone/>
          </a:pPr>
          <a:r>
            <a:rPr lang="zh-CN" altLang="en-US" sz="900" kern="1200" dirty="0">
              <a:solidFill>
                <a:schemeClr val="accent6">
                  <a:lumMod val="50000"/>
                </a:schemeClr>
              </a:solidFill>
            </a:rPr>
            <a:t>可点击设计</a:t>
          </a:r>
          <a:r>
            <a:rPr lang="en-US" altLang="zh-CN" sz="900" kern="1200" dirty="0">
              <a:solidFill>
                <a:schemeClr val="accent6">
                  <a:lumMod val="50000"/>
                </a:schemeClr>
              </a:solidFill>
            </a:rPr>
            <a:t>-</a:t>
          </a:r>
          <a:r>
            <a:rPr lang="zh-CN" altLang="en-US" sz="900" kern="1200" dirty="0">
              <a:solidFill>
                <a:schemeClr val="accent6">
                  <a:lumMod val="50000"/>
                </a:schemeClr>
              </a:solidFill>
            </a:rPr>
            <a:t>添加形状来添加条目内容</a:t>
          </a:r>
        </a:p>
      </dsp:txBody>
      <dsp:txXfrm>
        <a:off x="7625206" y="2112675"/>
        <a:ext cx="1938135" cy="37172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6.png"/><Relationship Id="rId3" Type="http://schemas.microsoft.com/office/2007/relationships/hdphoto" Target="../media/image5.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9.png"/><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9.png"/><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bg>
      <p:bgRef idx="1001">
        <a:schemeClr val="bg1"/>
      </p:bgRef>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10365" b="11128"/>
          <a:stretch>
            <a:fillRect/>
          </a:stretch>
        </p:blipFill>
        <p:spPr>
          <a:xfrm>
            <a:off x="10691" y="-788277"/>
            <a:ext cx="12181309" cy="7646277"/>
          </a:xfrm>
          <a:prstGeom prst="rect">
            <a:avLst/>
          </a:prstGeom>
          <a:noFill/>
          <a:effectLst>
            <a:outerShdw blurRad="127000" dist="50800" algn="ctr" rotWithShape="0">
              <a:srgbClr val="000000">
                <a:alpha val="38000"/>
              </a:srgbClr>
            </a:outerShdw>
          </a:effectLst>
        </p:spPr>
      </p:pic>
      <p:pic>
        <p:nvPicPr>
          <p:cNvPr id="14" name="图片 13"/>
          <p:cNvPicPr>
            <a:picLocks noChangeAspect="1"/>
          </p:cNvPicPr>
          <p:nvPr userDrawn="1"/>
        </p:nvPicPr>
        <p:blipFill rotWithShape="1">
          <a:blip r:embed="rId3"/>
          <a:srcRect t="5154" b="5154"/>
          <a:stretch>
            <a:fillRect/>
          </a:stretch>
        </p:blipFill>
        <p:spPr>
          <a:xfrm>
            <a:off x="0" y="0"/>
            <a:ext cx="7561263" cy="6858000"/>
          </a:xfrm>
          <a:prstGeom prst="rect">
            <a:avLst/>
          </a:prstGeom>
        </p:spPr>
      </p:pic>
      <p:sp>
        <p:nvSpPr>
          <p:cNvPr id="9801" name="副标题 2"/>
          <p:cNvSpPr>
            <a:spLocks noGrp="1"/>
          </p:cNvSpPr>
          <p:nvPr userDrawn="1">
            <p:ph type="subTitle" idx="1"/>
          </p:nvPr>
        </p:nvSpPr>
        <p:spPr>
          <a:xfrm>
            <a:off x="618048" y="3120990"/>
            <a:ext cx="5769203" cy="506101"/>
          </a:xfrm>
        </p:spPr>
        <p:txBody>
          <a:bodyPr anchor="ctr" anchorCtr="0">
            <a:noAutofit/>
          </a:bodyPr>
          <a:lstStyle>
            <a:lvl1pPr marL="0" indent="0" algn="l">
              <a:buNone/>
              <a:defRPr lang="en-US" sz="2400" b="1" kern="1200" dirty="0">
                <a:gradFill>
                  <a:gsLst>
                    <a:gs pos="0">
                      <a:srgbClr val="ECCE85"/>
                    </a:gs>
                    <a:gs pos="74000">
                      <a:srgbClr val="F7E2A9"/>
                    </a:gs>
                    <a:gs pos="83000">
                      <a:srgbClr val="F8E6A4"/>
                    </a:gs>
                    <a:gs pos="100000">
                      <a:srgbClr val="F7E2A9"/>
                    </a:gs>
                  </a:gsLst>
                  <a:lin ang="0" scaled="0"/>
                </a:gradFill>
                <a:latin typeface="+mj-lt"/>
                <a:ea typeface="+mj-ea"/>
                <a:cs typeface="+mj-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sp>
        <p:nvSpPr>
          <p:cNvPr id="9802" name="标题 1"/>
          <p:cNvSpPr>
            <a:spLocks noGrp="1"/>
          </p:cNvSpPr>
          <p:nvPr userDrawn="1">
            <p:ph type="ctrTitle" hasCustomPrompt="1"/>
          </p:nvPr>
        </p:nvSpPr>
        <p:spPr>
          <a:xfrm>
            <a:off x="618048" y="1972003"/>
            <a:ext cx="5769204" cy="1200738"/>
          </a:xfrm>
        </p:spPr>
        <p:txBody>
          <a:bodyPr anchor="b" anchorCtr="0">
            <a:noAutofit/>
          </a:bodyPr>
          <a:lstStyle>
            <a:lvl1pPr algn="l">
              <a:defRPr sz="5400">
                <a:gradFill>
                  <a:gsLst>
                    <a:gs pos="0">
                      <a:srgbClr val="ECCE85"/>
                    </a:gs>
                    <a:gs pos="74000">
                      <a:srgbClr val="F7E2A9"/>
                    </a:gs>
                    <a:gs pos="83000">
                      <a:srgbClr val="F8E6A4"/>
                    </a:gs>
                    <a:gs pos="100000">
                      <a:srgbClr val="F7E2A9"/>
                    </a:gs>
                  </a:gsLst>
                  <a:lin ang="0" scaled="0"/>
                </a:gradFill>
              </a:defRPr>
            </a:lvl1pPr>
          </a:lstStyle>
          <a:p>
            <a:r>
              <a:rPr lang="zh-CN" altLang="en-US" dirty="0"/>
              <a:t>论文报告通用模板</a:t>
            </a:r>
            <a:endParaRPr lang="zh-CN" altLang="en-US" dirty="0"/>
          </a:p>
        </p:txBody>
      </p:sp>
      <p:sp>
        <p:nvSpPr>
          <p:cNvPr id="12" name="文本占位符 13"/>
          <p:cNvSpPr>
            <a:spLocks noGrp="1"/>
          </p:cNvSpPr>
          <p:nvPr userDrawn="1">
            <p:ph type="body" sz="quarter" idx="10" hasCustomPrompt="1"/>
          </p:nvPr>
        </p:nvSpPr>
        <p:spPr>
          <a:xfrm>
            <a:off x="632916" y="4161831"/>
            <a:ext cx="7546235" cy="319794"/>
          </a:xfrm>
        </p:spPr>
        <p:txBody>
          <a:bodyPr vert="horz" anchor="ctr">
            <a:noAutofit/>
          </a:bodyPr>
          <a:lstStyle>
            <a:lvl1pPr marL="0" indent="0" algn="l">
              <a:buNone/>
              <a:defRPr sz="1500" b="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汇报人：</a:t>
            </a:r>
            <a:endParaRPr lang="en-US" altLang="zh-CN" dirty="0"/>
          </a:p>
        </p:txBody>
      </p:sp>
      <p:sp>
        <p:nvSpPr>
          <p:cNvPr id="13" name="文本占位符 13"/>
          <p:cNvSpPr>
            <a:spLocks noGrp="1"/>
          </p:cNvSpPr>
          <p:nvPr userDrawn="1">
            <p:ph type="body" sz="quarter" idx="11" hasCustomPrompt="1"/>
          </p:nvPr>
        </p:nvSpPr>
        <p:spPr>
          <a:xfrm>
            <a:off x="632916" y="4458102"/>
            <a:ext cx="7546235" cy="319794"/>
          </a:xfrm>
        </p:spPr>
        <p:txBody>
          <a:bodyPr vert="horz" anchor="ctr">
            <a:noAutofit/>
          </a:bodyPr>
          <a:lstStyle>
            <a:lvl1pPr marL="0" indent="0" algn="l">
              <a:buNone/>
              <a:defRPr lang="zh-CN" altLang="en-US" sz="1500" b="0" kern="1200" dirty="0">
                <a:solidFill>
                  <a:srgbClr val="FFFFFF"/>
                </a:solidFill>
                <a:latin typeface="+mn-lt"/>
                <a:ea typeface="+mn-ea"/>
                <a:cs typeface="+mn-cs"/>
              </a:defRPr>
            </a:lvl1pPr>
            <a:lvl2pPr marL="457200" indent="0">
              <a:buNone/>
              <a:defRPr/>
            </a:lvl2pPr>
            <a:lvl3pPr marL="914400" indent="0">
              <a:buNone/>
              <a:defRPr/>
            </a:lvl3pPr>
            <a:lvl4pPr marL="1371600" indent="0">
              <a:buNone/>
              <a:defRPr/>
            </a:lvl4pPr>
            <a:lvl5pPr marL="1828800" indent="0">
              <a:buNone/>
              <a:defRPr/>
            </a:lvl5pPr>
          </a:lstStyle>
          <a:p>
            <a:pPr marL="0" lvl="0" indent="0" algn="l" defTabSz="914400" rtl="0" eaLnBrk="1" latinLnBrk="0" hangingPunct="1">
              <a:lnSpc>
                <a:spcPct val="90000"/>
              </a:lnSpc>
              <a:spcBef>
                <a:spcPts val="1000"/>
              </a:spcBef>
              <a:buFont typeface="Arial" panose="020B0604020202020204" pitchFamily="34" charset="0"/>
              <a:buNone/>
            </a:pPr>
            <a:r>
              <a:rPr lang="zh-CN" altLang="en-US" dirty="0"/>
              <a:t>指导老师：</a:t>
            </a:r>
            <a:endParaRPr lang="zh-CN" altLang="en-US" dirty="0"/>
          </a:p>
        </p:txBody>
      </p:sp>
      <p:sp>
        <p:nvSpPr>
          <p:cNvPr id="8" name="文本占位符 7"/>
          <p:cNvSpPr>
            <a:spLocks noGrp="1"/>
          </p:cNvSpPr>
          <p:nvPr>
            <p:ph type="body" sz="quarter" idx="12" hasCustomPrompt="1"/>
          </p:nvPr>
        </p:nvSpPr>
        <p:spPr>
          <a:xfrm>
            <a:off x="632916" y="4835208"/>
            <a:ext cx="7561263" cy="29627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1500" b="0" kern="1200" dirty="0">
                <a:solidFill>
                  <a:srgbClr val="FFFFFF"/>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zh-CN" altLang="en-US" dirty="0"/>
              <a:t>汇报时间：</a:t>
            </a:r>
            <a:endParaRPr lang="zh-CN" altLang="en-US" dirty="0"/>
          </a:p>
        </p:txBody>
      </p:sp>
      <p:pic>
        <p:nvPicPr>
          <p:cNvPr id="15" name="图片 1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2366" y="527918"/>
            <a:ext cx="1992104" cy="70602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userDrawn="1">
  <p:cSld name="1_空白">
    <p:spTree>
      <p:nvGrpSpPr>
        <p:cNvPr id="1" name=""/>
        <p:cNvGrpSpPr/>
        <p:nvPr/>
      </p:nvGrpSpPr>
      <p:grpSpPr>
        <a:xfrm>
          <a:off x="0" y="0"/>
          <a:ext cx="0" cy="0"/>
          <a:chOff x="0" y="0"/>
          <a:chExt cx="0" cy="0"/>
        </a:xfrm>
      </p:grpSpPr>
      <p:pic>
        <p:nvPicPr>
          <p:cNvPr id="14" name="图片 13"/>
          <p:cNvPicPr>
            <a:picLocks noChangeAspect="1"/>
          </p:cNvPicPr>
          <p:nvPr userDrawn="1"/>
        </p:nvPicPr>
        <p:blipFill rotWithShape="1">
          <a:blip r:embed="rId2">
            <a:lum bright="70000" contrast="-70000"/>
          </a:blip>
          <a:srcRect l="-1906" t="40733" r="25320" b="3039"/>
          <a:stretch>
            <a:fillRect/>
          </a:stretch>
        </p:blipFill>
        <p:spPr>
          <a:xfrm>
            <a:off x="2851246" y="-1"/>
            <a:ext cx="9340754" cy="6858001"/>
          </a:xfrm>
          <a:prstGeom prst="rect">
            <a:avLst/>
          </a:prstGeom>
        </p:spPr>
      </p:pic>
      <p:sp>
        <p:nvSpPr>
          <p:cNvPr id="7" name="矩形 6"/>
          <p:cNvSpPr/>
          <p:nvPr userDrawn="1"/>
        </p:nvSpPr>
        <p:spPr>
          <a:xfrm>
            <a:off x="0" y="0"/>
            <a:ext cx="2612529" cy="6867325"/>
          </a:xfrm>
          <a:prstGeom prst="rect">
            <a:avLst/>
          </a:prstGeom>
          <a:solidFill>
            <a:srgbClr val="133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7953" y="316597"/>
            <a:ext cx="2074576" cy="735254"/>
          </a:xfrm>
          <a:prstGeom prst="rect">
            <a:avLst/>
          </a:prstGeom>
        </p:spPr>
      </p:pic>
      <p:sp>
        <p:nvSpPr>
          <p:cNvPr id="3" name="矩形 2"/>
          <p:cNvSpPr/>
          <p:nvPr userDrawn="1"/>
        </p:nvSpPr>
        <p:spPr>
          <a:xfrm>
            <a:off x="358815" y="0"/>
            <a:ext cx="81023" cy="686732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 name="矩形 8"/>
          <p:cNvSpPr/>
          <p:nvPr userDrawn="1"/>
        </p:nvSpPr>
        <p:spPr>
          <a:xfrm>
            <a:off x="234000" y="1929"/>
            <a:ext cx="45719" cy="686732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 name="竖排文字占位符 9"/>
          <p:cNvSpPr>
            <a:spLocks noGrp="1"/>
          </p:cNvSpPr>
          <p:nvPr>
            <p:ph type="body" orient="vert" sz="quarter" idx="10" hasCustomPrompt="1"/>
          </p:nvPr>
        </p:nvSpPr>
        <p:spPr>
          <a:xfrm>
            <a:off x="1041400" y="1368448"/>
            <a:ext cx="1065213" cy="3880885"/>
          </a:xfrm>
        </p:spPr>
        <p:txBody>
          <a:bodyPr vert="eaVert">
            <a:normAutofit/>
          </a:bodyPr>
          <a:lstStyle>
            <a:lvl1pPr marL="0" indent="0" algn="l">
              <a:buNone/>
              <a:defRPr sz="4000" b="1">
                <a:effectLst>
                  <a:outerShdw blurRad="38100" dist="38100" dir="2700000" algn="tl">
                    <a:srgbClr val="000000">
                      <a:alpha val="43137"/>
                    </a:srgbClr>
                  </a:outerShdw>
                </a:effectLst>
              </a:defRPr>
            </a:lvl1pPr>
          </a:lstStyle>
          <a:p>
            <a:pPr lvl="0"/>
            <a:r>
              <a:rPr lang="zh-CN" altLang="en-US" dirty="0"/>
              <a:t>请输入标题</a:t>
            </a:r>
            <a:endParaRPr lang="zh-CN" altLang="en-US" dirty="0"/>
          </a:p>
        </p:txBody>
      </p:sp>
      <p:sp>
        <p:nvSpPr>
          <p:cNvPr id="11" name="Date Placeholder 2"/>
          <p:cNvSpPr>
            <a:spLocks noGrp="1"/>
          </p:cNvSpPr>
          <p:nvPr>
            <p:ph type="dt" sz="half" idx="11"/>
          </p:nvPr>
        </p:nvSpPr>
        <p:spPr>
          <a:xfrm>
            <a:off x="5401732" y="6240463"/>
            <a:ext cx="1388536" cy="206381"/>
          </a:xfrm>
        </p:spPr>
        <p:txBody>
          <a:bodyPr/>
          <a:lstStyle>
            <a:lvl1pPr>
              <a:defRPr>
                <a:solidFill>
                  <a:srgbClr val="133984"/>
                </a:solidFill>
              </a:defRPr>
            </a:lvl1pPr>
          </a:lstStyle>
          <a:p>
            <a:fld id="{84A8CF69-684C-4888-99C5-43CBDD6D0243}" type="datetime1">
              <a:rPr lang="zh-CN" altLang="en-US" smtClean="0"/>
            </a:fld>
            <a:endParaRPr lang="zh-CN" altLang="en-US" dirty="0"/>
          </a:p>
        </p:txBody>
      </p:sp>
      <p:sp>
        <p:nvSpPr>
          <p:cNvPr id="12" name="Footer Placeholder 3"/>
          <p:cNvSpPr>
            <a:spLocks noGrp="1"/>
          </p:cNvSpPr>
          <p:nvPr>
            <p:ph type="ftr" sz="quarter" idx="12"/>
          </p:nvPr>
        </p:nvSpPr>
        <p:spPr>
          <a:xfrm>
            <a:off x="669924" y="6240463"/>
            <a:ext cx="4140201" cy="206381"/>
          </a:xfrm>
        </p:spPr>
        <p:txBody>
          <a:bodyPr/>
          <a:lstStyle>
            <a:lvl1pPr>
              <a:defRPr>
                <a:solidFill>
                  <a:schemeClr val="bg1"/>
                </a:solidFill>
              </a:defRPr>
            </a:lvl1pPr>
          </a:lstStyle>
          <a:p>
            <a:r>
              <a:rPr lang="en-US" altLang="zh-CN" dirty="0"/>
              <a:t>SHANGHAI UNIVERSITY</a:t>
            </a:r>
            <a:endParaRPr lang="zh-CN" altLang="en-US" dirty="0"/>
          </a:p>
        </p:txBody>
      </p:sp>
      <p:sp>
        <p:nvSpPr>
          <p:cNvPr id="13" name="Slide Number Placeholder 4"/>
          <p:cNvSpPr>
            <a:spLocks noGrp="1"/>
          </p:cNvSpPr>
          <p:nvPr>
            <p:ph type="sldNum" sz="quarter" idx="13"/>
          </p:nvPr>
        </p:nvSpPr>
        <p:spPr>
          <a:xfrm>
            <a:off x="8610599" y="6240463"/>
            <a:ext cx="2909888" cy="206381"/>
          </a:xfrm>
        </p:spPr>
        <p:txBody>
          <a:bodyPr/>
          <a:lstStyle>
            <a:lvl1pPr>
              <a:defRPr>
                <a:solidFill>
                  <a:srgbClr val="133984"/>
                </a:solidFill>
              </a:defRPr>
            </a:lvl1pPr>
          </a:lstStyle>
          <a:p>
            <a:fld id="{5DD3DB80-B894-403A-B48E-6FDC1A72010E}" type="slidenum">
              <a:rPr lang="zh-CN" altLang="en-US" smtClean="0"/>
            </a:fld>
            <a:endParaRPr lang="zh-CN" altLang="en-US" dirty="0"/>
          </a:p>
        </p:txBody>
      </p:sp>
      <p:sp>
        <p:nvSpPr>
          <p:cNvPr id="4" name="内容占位符 3"/>
          <p:cNvSpPr>
            <a:spLocks noGrp="1"/>
          </p:cNvSpPr>
          <p:nvPr>
            <p:ph sz="quarter" idx="14"/>
          </p:nvPr>
        </p:nvSpPr>
        <p:spPr>
          <a:xfrm>
            <a:off x="3127022" y="925513"/>
            <a:ext cx="8393466" cy="4665662"/>
          </a:xfrm>
        </p:spPr>
        <p:txBody>
          <a:bodyPr/>
          <a:lstStyle>
            <a:lvl1pPr>
              <a:defRPr>
                <a:solidFill>
                  <a:schemeClr val="accent6">
                    <a:lumMod val="50000"/>
                  </a:schemeClr>
                </a:solidFill>
              </a:defRPr>
            </a:lvl1pPr>
            <a:lvl2pPr>
              <a:defRPr>
                <a:solidFill>
                  <a:schemeClr val="accent6">
                    <a:lumMod val="50000"/>
                  </a:schemeClr>
                </a:solidFill>
              </a:defRPr>
            </a:lvl2pPr>
            <a:lvl3pPr>
              <a:defRPr>
                <a:solidFill>
                  <a:schemeClr val="accent6">
                    <a:lumMod val="50000"/>
                  </a:schemeClr>
                </a:solidFill>
              </a:defRPr>
            </a:lvl3pPr>
            <a:lvl4pPr>
              <a:defRPr>
                <a:solidFill>
                  <a:schemeClr val="accent6">
                    <a:lumMod val="50000"/>
                  </a:schemeClr>
                </a:solidFill>
              </a:defRPr>
            </a:lvl4pPr>
            <a:lvl5pPr>
              <a:defRPr>
                <a:solidFill>
                  <a:schemeClr val="accent6">
                    <a:lumMod val="50000"/>
                  </a:schemeClr>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2_空白">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extLst>
              <a:ext uri="{28A0092B-C50C-407E-A947-70E740481C1C}">
                <a14:useLocalDpi xmlns:a14="http://schemas.microsoft.com/office/drawing/2010/main" val="0"/>
              </a:ext>
            </a:extLst>
          </a:blip>
          <a:srcRect t="1066" b="13016"/>
          <a:stretch>
            <a:fillRect/>
          </a:stretch>
        </p:blipFill>
        <p:spPr>
          <a:xfrm>
            <a:off x="0" y="0"/>
            <a:ext cx="12192000" cy="6858000"/>
          </a:xfrm>
          <a:prstGeom prst="rect">
            <a:avLst/>
          </a:prstGeom>
        </p:spPr>
      </p:pic>
      <p:sp>
        <p:nvSpPr>
          <p:cNvPr id="11" name="矩形 10"/>
          <p:cNvSpPr/>
          <p:nvPr userDrawn="1"/>
        </p:nvSpPr>
        <p:spPr>
          <a:xfrm>
            <a:off x="-3554" y="0"/>
            <a:ext cx="12192000" cy="6858000"/>
          </a:xfrm>
          <a:prstGeom prst="rect">
            <a:avLst/>
          </a:prstGeom>
          <a:solidFill>
            <a:srgbClr val="133984">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流程图: 延期 4"/>
          <p:cNvSpPr/>
          <p:nvPr userDrawn="1"/>
        </p:nvSpPr>
        <p:spPr>
          <a:xfrm rot="5400000">
            <a:off x="3626399" y="-4077154"/>
            <a:ext cx="4939205" cy="12228579"/>
          </a:xfrm>
          <a:custGeom>
            <a:avLst/>
            <a:gdLst>
              <a:gd name="connsiteX0" fmla="*/ 0 w 9013476"/>
              <a:gd name="connsiteY0" fmla="*/ 0 h 12192000"/>
              <a:gd name="connsiteX1" fmla="*/ 4506738 w 9013476"/>
              <a:gd name="connsiteY1" fmla="*/ 0 h 12192000"/>
              <a:gd name="connsiteX2" fmla="*/ 9013476 w 9013476"/>
              <a:gd name="connsiteY2" fmla="*/ 6096000 h 12192000"/>
              <a:gd name="connsiteX3" fmla="*/ 4506738 w 9013476"/>
              <a:gd name="connsiteY3" fmla="*/ 12192000 h 12192000"/>
              <a:gd name="connsiteX4" fmla="*/ 0 w 9013476"/>
              <a:gd name="connsiteY4" fmla="*/ 12192000 h 12192000"/>
              <a:gd name="connsiteX5" fmla="*/ 0 w 9013476"/>
              <a:gd name="connsiteY5" fmla="*/ 0 h 12192000"/>
              <a:gd name="connsiteX0-1" fmla="*/ 4553712 w 9013476"/>
              <a:gd name="connsiteY0-2" fmla="*/ 0 h 12210288"/>
              <a:gd name="connsiteX1-3" fmla="*/ 4506738 w 9013476"/>
              <a:gd name="connsiteY1-4" fmla="*/ 18288 h 12210288"/>
              <a:gd name="connsiteX2-5" fmla="*/ 9013476 w 9013476"/>
              <a:gd name="connsiteY2-6" fmla="*/ 6114288 h 12210288"/>
              <a:gd name="connsiteX3-7" fmla="*/ 4506738 w 9013476"/>
              <a:gd name="connsiteY3-8" fmla="*/ 12210288 h 12210288"/>
              <a:gd name="connsiteX4-9" fmla="*/ 0 w 9013476"/>
              <a:gd name="connsiteY4-10" fmla="*/ 12210288 h 12210288"/>
              <a:gd name="connsiteX5-11" fmla="*/ 4553712 w 9013476"/>
              <a:gd name="connsiteY5-12" fmla="*/ 0 h 12210288"/>
              <a:gd name="connsiteX0-13" fmla="*/ 475299 w 4935063"/>
              <a:gd name="connsiteY0-14" fmla="*/ 0 h 12228576"/>
              <a:gd name="connsiteX1-15" fmla="*/ 428325 w 4935063"/>
              <a:gd name="connsiteY1-16" fmla="*/ 18288 h 12228576"/>
              <a:gd name="connsiteX2-17" fmla="*/ 4935063 w 4935063"/>
              <a:gd name="connsiteY2-18" fmla="*/ 6114288 h 12228576"/>
              <a:gd name="connsiteX3-19" fmla="*/ 428325 w 4935063"/>
              <a:gd name="connsiteY3-20" fmla="*/ 12210288 h 12228576"/>
              <a:gd name="connsiteX4-21" fmla="*/ 438723 w 4935063"/>
              <a:gd name="connsiteY4-22" fmla="*/ 12228576 h 12228576"/>
              <a:gd name="connsiteX5-23" fmla="*/ 475299 w 4935063"/>
              <a:gd name="connsiteY5-24" fmla="*/ 0 h 12228576"/>
              <a:gd name="connsiteX0-25" fmla="*/ 442865 w 4939205"/>
              <a:gd name="connsiteY0-26" fmla="*/ 0 h 12228579"/>
              <a:gd name="connsiteX1-27" fmla="*/ 432467 w 4939205"/>
              <a:gd name="connsiteY1-28" fmla="*/ 18291 h 12228579"/>
              <a:gd name="connsiteX2-29" fmla="*/ 4939205 w 4939205"/>
              <a:gd name="connsiteY2-30" fmla="*/ 6114291 h 12228579"/>
              <a:gd name="connsiteX3-31" fmla="*/ 432467 w 4939205"/>
              <a:gd name="connsiteY3-32" fmla="*/ 12210291 h 12228579"/>
              <a:gd name="connsiteX4-33" fmla="*/ 442865 w 4939205"/>
              <a:gd name="connsiteY4-34" fmla="*/ 12228579 h 12228579"/>
              <a:gd name="connsiteX5-35" fmla="*/ 442865 w 4939205"/>
              <a:gd name="connsiteY5-36" fmla="*/ 0 h 122285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4939205" h="12228579">
                <a:moveTo>
                  <a:pt x="442865" y="0"/>
                </a:moveTo>
                <a:cubicBezTo>
                  <a:pt x="1945111" y="0"/>
                  <a:pt x="-1069779" y="18291"/>
                  <a:pt x="432467" y="18291"/>
                </a:cubicBezTo>
                <a:cubicBezTo>
                  <a:pt x="2921470" y="18291"/>
                  <a:pt x="4939205" y="2747563"/>
                  <a:pt x="4939205" y="6114291"/>
                </a:cubicBezTo>
                <a:cubicBezTo>
                  <a:pt x="4939205" y="9481019"/>
                  <a:pt x="2921470" y="12210291"/>
                  <a:pt x="432467" y="12210291"/>
                </a:cubicBezTo>
                <a:lnTo>
                  <a:pt x="442865" y="12228579"/>
                </a:lnTo>
                <a:lnTo>
                  <a:pt x="442865" y="0"/>
                </a:lnTo>
                <a:close/>
              </a:path>
            </a:pathLst>
          </a:cu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10" name="竖排文字占位符 9"/>
          <p:cNvSpPr>
            <a:spLocks noGrp="1"/>
          </p:cNvSpPr>
          <p:nvPr>
            <p:ph type="body" orient="vert" sz="quarter" idx="10" hasCustomPrompt="1"/>
          </p:nvPr>
        </p:nvSpPr>
        <p:spPr>
          <a:xfrm>
            <a:off x="9228103" y="144041"/>
            <a:ext cx="886174" cy="3786187"/>
          </a:xfrm>
        </p:spPr>
        <p:txBody>
          <a:bodyPr vert="eaVert">
            <a:noAutofit/>
          </a:bodyPr>
          <a:lstStyle>
            <a:lvl1pPr marL="0" indent="0" algn="ctr">
              <a:buNone/>
              <a:defRPr lang="zh-CN" altLang="en-US" sz="5400" b="1" kern="1200" dirty="0">
                <a:solidFill>
                  <a:srgbClr val="133984"/>
                </a:solidFill>
                <a:effectLst>
                  <a:outerShdw blurRad="38100" dist="38100" dir="2700000" algn="tl">
                    <a:srgbClr val="000000">
                      <a:alpha val="43137"/>
                    </a:srgbClr>
                  </a:outerShdw>
                </a:effectLst>
                <a:latin typeface="+mn-lt"/>
                <a:ea typeface="+mn-ea"/>
                <a:cs typeface="+mn-cs"/>
              </a:defRPr>
            </a:lvl1pPr>
          </a:lstStyle>
          <a:p>
            <a:pPr lvl="0"/>
            <a:r>
              <a:rPr lang="zh-CN" altLang="en-US" dirty="0"/>
              <a:t>请输入标题</a:t>
            </a:r>
            <a:endParaRPr lang="zh-CN" altLang="en-US" dirty="0"/>
          </a:p>
        </p:txBody>
      </p:sp>
      <p:pic>
        <p:nvPicPr>
          <p:cNvPr id="16" name="图片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6102" y="336480"/>
            <a:ext cx="2036376" cy="721716"/>
          </a:xfrm>
          <a:prstGeom prst="rect">
            <a:avLst/>
          </a:prstGeom>
        </p:spPr>
      </p:pic>
      <p:sp>
        <p:nvSpPr>
          <p:cNvPr id="18" name="竖排文字占位符 17"/>
          <p:cNvSpPr>
            <a:spLocks noGrp="1"/>
          </p:cNvSpPr>
          <p:nvPr>
            <p:ph type="body" orient="vert" sz="quarter" idx="11"/>
          </p:nvPr>
        </p:nvSpPr>
        <p:spPr>
          <a:xfrm>
            <a:off x="10267313" y="2569831"/>
            <a:ext cx="885825" cy="3259476"/>
          </a:xfrm>
        </p:spPr>
        <p:txBody>
          <a:bodyPr vert="eaVert"/>
          <a:lstStyle>
            <a:lvl1pPr>
              <a:defRPr>
                <a:effectLst>
                  <a:outerShdw blurRad="38100" dist="38100" dir="2700000" algn="tl">
                    <a:srgbClr val="000000">
                      <a:alpha val="43137"/>
                    </a:srgbClr>
                  </a:outerShdw>
                </a:effectLst>
              </a:defRPr>
            </a:lvl1pPr>
            <a:lvl2pPr>
              <a:defRPr>
                <a:effectLst>
                  <a:outerShdw blurRad="38100" dist="38100" dir="2700000" algn="tl">
                    <a:srgbClr val="000000">
                      <a:alpha val="43137"/>
                    </a:srgbClr>
                  </a:outerShdw>
                </a:effectLst>
              </a:defRPr>
            </a:lvl2pPr>
            <a:lvl3pPr>
              <a:defRPr>
                <a:effectLst>
                  <a:outerShdw blurRad="38100" dist="38100" dir="2700000" algn="tl">
                    <a:srgbClr val="000000">
                      <a:alpha val="43137"/>
                    </a:srgbClr>
                  </a:outerShdw>
                </a:effectLst>
              </a:defRPr>
            </a:lvl3pPr>
            <a:lvl4pPr>
              <a:defRPr>
                <a:effectLst>
                  <a:outerShdw blurRad="38100" dist="38100" dir="2700000" algn="tl">
                    <a:srgbClr val="000000">
                      <a:alpha val="43137"/>
                    </a:srgbClr>
                  </a:outerShdw>
                </a:effectLst>
              </a:defRPr>
            </a:lvl4pPr>
            <a:lvl5pPr>
              <a:defRPr>
                <a:effectLst>
                  <a:outerShdw blurRad="38100" dist="38100" dir="2700000" algn="tl">
                    <a:srgbClr val="000000">
                      <a:alpha val="43137"/>
                    </a:srgbClr>
                  </a:outerShdw>
                </a:effectLst>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20" name="图片占位符 19"/>
          <p:cNvSpPr>
            <a:spLocks noGrp="1"/>
          </p:cNvSpPr>
          <p:nvPr>
            <p:ph type="pic" sz="quarter" idx="12"/>
          </p:nvPr>
        </p:nvSpPr>
        <p:spPr>
          <a:xfrm>
            <a:off x="546102" y="1490664"/>
            <a:ext cx="7646986" cy="4338643"/>
          </a:xfrm>
          <a:effectLst>
            <a:outerShdw blurRad="50800" dist="38100" dir="2700000" algn="tl" rotWithShape="0">
              <a:prstClr val="black">
                <a:alpha val="40000"/>
              </a:prstClr>
            </a:outerShdw>
          </a:effectLst>
        </p:spPr>
        <p:txBody>
          <a:bodyPr/>
          <a:lstStyle/>
          <a:p>
            <a:endParaRPr lang="zh-CN" altLang="en-US"/>
          </a:p>
        </p:txBody>
      </p:sp>
      <p:sp>
        <p:nvSpPr>
          <p:cNvPr id="21" name="Date Placeholder 2"/>
          <p:cNvSpPr>
            <a:spLocks noGrp="1"/>
          </p:cNvSpPr>
          <p:nvPr>
            <p:ph type="dt" sz="half" idx="13"/>
          </p:nvPr>
        </p:nvSpPr>
        <p:spPr>
          <a:xfrm>
            <a:off x="5401732" y="6240463"/>
            <a:ext cx="1388536" cy="206381"/>
          </a:xfrm>
        </p:spPr>
        <p:txBody>
          <a:bodyPr/>
          <a:lstStyle>
            <a:lvl1pPr>
              <a:defRPr>
                <a:solidFill>
                  <a:srgbClr val="FFFFFF"/>
                </a:solidFill>
              </a:defRPr>
            </a:lvl1pPr>
          </a:lstStyle>
          <a:p>
            <a:fld id="{84A8CF69-684C-4888-99C5-43CBDD6D0243}" type="datetime1">
              <a:rPr lang="zh-CN" altLang="en-US" smtClean="0"/>
            </a:fld>
            <a:endParaRPr lang="zh-CN" altLang="en-US" dirty="0"/>
          </a:p>
        </p:txBody>
      </p:sp>
      <p:sp>
        <p:nvSpPr>
          <p:cNvPr id="22" name="Footer Placeholder 3"/>
          <p:cNvSpPr>
            <a:spLocks noGrp="1"/>
          </p:cNvSpPr>
          <p:nvPr>
            <p:ph type="ftr" sz="quarter" idx="14"/>
          </p:nvPr>
        </p:nvSpPr>
        <p:spPr>
          <a:xfrm>
            <a:off x="669924" y="6240463"/>
            <a:ext cx="4140201" cy="206381"/>
          </a:xfrm>
        </p:spPr>
        <p:txBody>
          <a:bodyPr/>
          <a:lstStyle>
            <a:lvl1pPr>
              <a:defRPr>
                <a:solidFill>
                  <a:srgbClr val="FFFFFF"/>
                </a:solidFill>
              </a:defRPr>
            </a:lvl1pPr>
          </a:lstStyle>
          <a:p>
            <a:r>
              <a:rPr lang="en-US" altLang="zh-CN"/>
              <a:t>SHANGHAI UNIVERSITY</a:t>
            </a:r>
            <a:endParaRPr lang="zh-CN" altLang="en-US" dirty="0"/>
          </a:p>
        </p:txBody>
      </p:sp>
      <p:sp>
        <p:nvSpPr>
          <p:cNvPr id="23" name="Slide Number Placeholder 4"/>
          <p:cNvSpPr>
            <a:spLocks noGrp="1"/>
          </p:cNvSpPr>
          <p:nvPr>
            <p:ph type="sldNum" sz="quarter" idx="15"/>
          </p:nvPr>
        </p:nvSpPr>
        <p:spPr>
          <a:xfrm>
            <a:off x="8610599" y="6240463"/>
            <a:ext cx="2909888" cy="206381"/>
          </a:xfrm>
        </p:spPr>
        <p:txBody>
          <a:bodyPr/>
          <a:lstStyle>
            <a:lvl1pPr>
              <a:defRPr>
                <a:solidFill>
                  <a:srgbClr val="FFFFFF"/>
                </a:solidFill>
              </a:defRPr>
            </a:lvl1pPr>
          </a:lstStyle>
          <a:p>
            <a:fld id="{5DD3DB80-B894-403A-B48E-6FDC1A72010E}" type="slidenum">
              <a:rPr lang="zh-CN" altLang="en-US" smtClean="0"/>
            </a:fld>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末尾幻灯片">
    <p:bg>
      <p:bgPr>
        <a:gradFill>
          <a:gsLst>
            <a:gs pos="0">
              <a:srgbClr val="96CCFB"/>
            </a:gs>
            <a:gs pos="74000">
              <a:srgbClr val="5DA7F9"/>
            </a:gs>
            <a:gs pos="83000">
              <a:srgbClr val="6696EA"/>
            </a:gs>
            <a:gs pos="100000">
              <a:srgbClr val="5297F4"/>
            </a:gs>
          </a:gsLst>
          <a:lin ang="5400000" scaled="0"/>
        </a:gradFill>
        <a:effectLst/>
      </p:bgPr>
    </p:bg>
    <p:spTree>
      <p:nvGrpSpPr>
        <p:cNvPr id="1" name=""/>
        <p:cNvGrpSpPr/>
        <p:nvPr/>
      </p:nvGrpSpPr>
      <p:grpSpPr>
        <a:xfrm>
          <a:off x="0" y="0"/>
          <a:ext cx="0" cy="0"/>
          <a:chOff x="0" y="0"/>
          <a:chExt cx="0" cy="0"/>
        </a:xfrm>
      </p:grpSpPr>
      <p:sp>
        <p:nvSpPr>
          <p:cNvPr id="9" name="矩形 8"/>
          <p:cNvSpPr/>
          <p:nvPr userDrawn="1"/>
        </p:nvSpPr>
        <p:spPr>
          <a:xfrm>
            <a:off x="0" y="2283835"/>
            <a:ext cx="12192000" cy="3860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80000"/>
                </a:schemeClr>
              </a:solidFill>
            </a:endParaRPr>
          </a:p>
        </p:txBody>
      </p:sp>
      <p:grpSp>
        <p:nvGrpSpPr>
          <p:cNvPr id="8" name="组合 7"/>
          <p:cNvGrpSpPr/>
          <p:nvPr userDrawn="1"/>
        </p:nvGrpSpPr>
        <p:grpSpPr>
          <a:xfrm>
            <a:off x="7184381" y="713232"/>
            <a:ext cx="5785413" cy="5785413"/>
            <a:chOff x="5082198" y="366042"/>
            <a:chExt cx="1981541" cy="1981541"/>
          </a:xfrm>
        </p:grpSpPr>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82198" y="366042"/>
              <a:ext cx="1981541" cy="1981541"/>
            </a:xfrm>
            <a:prstGeom prst="rect">
              <a:avLst/>
            </a:prstGeom>
          </p:spPr>
        </p:pic>
        <p:pic>
          <p:nvPicPr>
            <p:cNvPr id="11" name="图片 10"/>
            <p:cNvPicPr>
              <a:picLocks noChangeAspect="1"/>
            </p:cNvPicPr>
            <p:nvPr userDrawn="1"/>
          </p:nvPicPr>
          <p:blipFill rotWithShape="1">
            <a:blip r:embed="rId3">
              <a:clrChange>
                <a:clrFrom>
                  <a:srgbClr val="FFFFFF"/>
                </a:clrFrom>
                <a:clrTo>
                  <a:srgbClr val="FFFFFF">
                    <a:alpha val="0"/>
                  </a:srgbClr>
                </a:clrTo>
              </a:clrChange>
            </a:blip>
            <a:srcRect r="67035"/>
            <a:stretch>
              <a:fillRect/>
            </a:stretch>
          </p:blipFill>
          <p:spPr>
            <a:xfrm>
              <a:off x="5459518" y="539054"/>
              <a:ext cx="1247569" cy="1697520"/>
            </a:xfrm>
            <a:prstGeom prst="rect">
              <a:avLst/>
            </a:prstGeom>
          </p:spPr>
        </p:pic>
      </p:grpSp>
      <p:pic>
        <p:nvPicPr>
          <p:cNvPr id="7" name="图片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1816608"/>
          </a:xfrm>
          <a:prstGeom prst="rect">
            <a:avLst/>
          </a:prstGeom>
        </p:spPr>
      </p:pic>
      <p:sp>
        <p:nvSpPr>
          <p:cNvPr id="13" name="标题 1"/>
          <p:cNvSpPr>
            <a:spLocks noGrp="1"/>
          </p:cNvSpPr>
          <p:nvPr userDrawn="1">
            <p:ph type="ctrTitle" hasCustomPrompt="1"/>
          </p:nvPr>
        </p:nvSpPr>
        <p:spPr>
          <a:xfrm>
            <a:off x="1911593" y="3029321"/>
            <a:ext cx="6769420" cy="890032"/>
          </a:xfrm>
        </p:spPr>
        <p:txBody>
          <a:bodyPr anchor="b">
            <a:normAutofit/>
          </a:bodyPr>
          <a:lstStyle>
            <a:lvl1pPr marL="0" indent="0" algn="l">
              <a:buFont typeface="Arial" panose="020B0604020202020204" pitchFamily="34" charset="0"/>
              <a:buNone/>
              <a:defRPr sz="4000">
                <a:solidFill>
                  <a:srgbClr val="133984"/>
                </a:solidFill>
              </a:defRPr>
            </a:lvl1pPr>
          </a:lstStyle>
          <a:p>
            <a:r>
              <a:rPr lang="en-US" altLang="zh-CN" dirty="0"/>
              <a:t>Conclusion</a:t>
            </a:r>
            <a:endParaRPr lang="zh-CN" altLang="en-US" dirty="0"/>
          </a:p>
        </p:txBody>
      </p:sp>
      <p:sp>
        <p:nvSpPr>
          <p:cNvPr id="15" name="文本占位符 62"/>
          <p:cNvSpPr>
            <a:spLocks noGrp="1"/>
          </p:cNvSpPr>
          <p:nvPr userDrawn="1">
            <p:ph type="body" sz="quarter" idx="18" hasCustomPrompt="1"/>
          </p:nvPr>
        </p:nvSpPr>
        <p:spPr>
          <a:xfrm>
            <a:off x="1911591" y="4828551"/>
            <a:ext cx="2417339" cy="387153"/>
          </a:xfrm>
        </p:spPr>
        <p:txBody>
          <a:bodyPr vert="horz" lIns="91440" tIns="45720" rIns="91440" bIns="45720" rtlCol="0">
            <a:normAutofit/>
          </a:bodyPr>
          <a:lstStyle>
            <a:lvl1pPr marL="0" indent="0" algn="l">
              <a:buNone/>
              <a:defRPr lang="zh-CN" altLang="en-US" sz="1800" smtClean="0">
                <a:solidFill>
                  <a:srgbClr val="133984"/>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zh-CN" altLang="en-US" dirty="0"/>
              <a:t>汇报日期：</a:t>
            </a:r>
            <a:endParaRPr lang="en-US" altLang="zh-CN" dirty="0"/>
          </a:p>
        </p:txBody>
      </p:sp>
      <p:sp>
        <p:nvSpPr>
          <p:cNvPr id="6" name="文本占位符 13"/>
          <p:cNvSpPr>
            <a:spLocks noGrp="1"/>
          </p:cNvSpPr>
          <p:nvPr>
            <p:ph type="body" sz="quarter" idx="10" hasCustomPrompt="1"/>
          </p:nvPr>
        </p:nvSpPr>
        <p:spPr>
          <a:xfrm>
            <a:off x="1911592" y="4276642"/>
            <a:ext cx="2417339" cy="388197"/>
          </a:xfrm>
        </p:spPr>
        <p:txBody>
          <a:bodyPr vert="horz" anchor="ctr">
            <a:noAutofit/>
          </a:bodyPr>
          <a:lstStyle>
            <a:lvl1pPr marL="0" indent="0" algn="l">
              <a:buNone/>
              <a:defRPr sz="1800" b="0">
                <a:solidFill>
                  <a:srgbClr val="133984"/>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汇报人：</a:t>
            </a:r>
            <a:endParaRPr lang="en-US" altLang="zh-CN" dirty="0"/>
          </a:p>
          <a:p>
            <a:pPr lvl="0"/>
            <a:r>
              <a:rPr lang="zh-CN" altLang="en-US" dirty="0"/>
              <a:t>指导老师：</a:t>
            </a:r>
            <a:endParaRPr lang="en-US" altLang="zh-CN" dirty="0"/>
          </a:p>
        </p:txBody>
      </p:sp>
      <p:sp>
        <p:nvSpPr>
          <p:cNvPr id="4" name="文本框 3"/>
          <p:cNvSpPr txBox="1"/>
          <p:nvPr userDrawn="1"/>
        </p:nvSpPr>
        <p:spPr>
          <a:xfrm>
            <a:off x="476250" y="1440134"/>
            <a:ext cx="7809775" cy="1754326"/>
          </a:xfrm>
          <a:prstGeom prst="rect">
            <a:avLst/>
          </a:prstGeom>
          <a:noFill/>
        </p:spPr>
        <p:txBody>
          <a:bodyPr wrap="square" rtlCol="0">
            <a:spAutoFit/>
          </a:bodyPr>
          <a:lstStyle/>
          <a:p>
            <a:r>
              <a:rPr lang="zh-CN" altLang="en-US" sz="5400" dirty="0">
                <a:solidFill>
                  <a:schemeClr val="bg1"/>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rPr>
              <a:t>先天下之忧而忧</a:t>
            </a:r>
            <a:endParaRPr lang="en-US" altLang="zh-CN" sz="5400" dirty="0">
              <a:solidFill>
                <a:schemeClr val="bg1"/>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endParaRPr>
          </a:p>
          <a:p>
            <a:r>
              <a:rPr lang="zh-CN" altLang="en-US" sz="5400" dirty="0">
                <a:solidFill>
                  <a:srgbClr val="133984"/>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rPr>
              <a:t>            后天下之乐而乐</a:t>
            </a:r>
            <a:endParaRPr lang="zh-CN" altLang="en-US" sz="5400" dirty="0">
              <a:solidFill>
                <a:srgbClr val="133984"/>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节标题">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4500" y="1130300"/>
            <a:ext cx="12196500" cy="5006975"/>
          </a:xfrm>
          <a:prstGeom prst="rect">
            <a:avLst/>
          </a:prstGeom>
          <a:solidFill>
            <a:schemeClr val="tx2">
              <a:lumMod val="75000"/>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a:blip r:embed="rId2">
            <a:lum bright="70000" contrast="-70000"/>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tretch>
            <a:fillRect/>
          </a:stretch>
        </p:blipFill>
        <p:spPr>
          <a:xfrm>
            <a:off x="0" y="1028700"/>
            <a:ext cx="10304319" cy="5829300"/>
          </a:xfrm>
          <a:prstGeom prst="rect">
            <a:avLst/>
          </a:prstGeom>
        </p:spPr>
      </p:pic>
      <p:sp>
        <p:nvSpPr>
          <p:cNvPr id="14" name="矩形 13"/>
          <p:cNvSpPr/>
          <p:nvPr userDrawn="1"/>
        </p:nvSpPr>
        <p:spPr>
          <a:xfrm>
            <a:off x="6400800" y="2058991"/>
            <a:ext cx="5791200" cy="1714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标题 1"/>
          <p:cNvSpPr>
            <a:spLocks noGrp="1"/>
          </p:cNvSpPr>
          <p:nvPr userDrawn="1">
            <p:ph type="title" hasCustomPrompt="1"/>
          </p:nvPr>
        </p:nvSpPr>
        <p:spPr>
          <a:xfrm>
            <a:off x="6788657" y="2071769"/>
            <a:ext cx="4230340" cy="895350"/>
          </a:xfrm>
        </p:spPr>
        <p:txBody>
          <a:bodyPr anchor="b">
            <a:normAutofit/>
          </a:bodyPr>
          <a:lstStyle>
            <a:lvl1pPr algn="l">
              <a:defRPr sz="4800" b="1">
                <a:solidFill>
                  <a:srgbClr val="133984"/>
                </a:solidFill>
              </a:defRPr>
            </a:lvl1pPr>
          </a:lstStyle>
          <a:p>
            <a:r>
              <a:rPr lang="zh-CN" altLang="en-US" dirty="0"/>
              <a:t>请输入标题</a:t>
            </a:r>
            <a:endParaRPr lang="zh-CN" altLang="en-US" dirty="0"/>
          </a:p>
        </p:txBody>
      </p:sp>
      <p:sp>
        <p:nvSpPr>
          <p:cNvPr id="21" name="文本占位符 2"/>
          <p:cNvSpPr>
            <a:spLocks noGrp="1"/>
          </p:cNvSpPr>
          <p:nvPr userDrawn="1">
            <p:ph type="body" idx="1" hasCustomPrompt="1"/>
          </p:nvPr>
        </p:nvSpPr>
        <p:spPr>
          <a:xfrm>
            <a:off x="6789773" y="2980948"/>
            <a:ext cx="4230340" cy="1015623"/>
          </a:xfrm>
        </p:spPr>
        <p:txBody>
          <a:bodyPr anchor="t">
            <a:normAutofit/>
          </a:bodyPr>
          <a:lstStyle>
            <a:lvl1pPr marL="0" indent="0" algn="l">
              <a:lnSpc>
                <a:spcPct val="100000"/>
              </a:lnSpc>
              <a:buNone/>
              <a:defRPr sz="1400">
                <a:solidFill>
                  <a:schemeClr val="tx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输入摘要，复制时选择“只保留文本”</a:t>
            </a:r>
            <a:endParaRPr lang="zh-CN" altLang="en-US" dirty="0"/>
          </a:p>
        </p:txBody>
      </p:sp>
      <p:pic>
        <p:nvPicPr>
          <p:cNvPr id="10" name="图片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46102" y="336480"/>
            <a:ext cx="2036376" cy="721716"/>
          </a:xfrm>
          <a:prstGeom prst="rect">
            <a:avLst/>
          </a:prstGeom>
        </p:spPr>
      </p:pic>
      <p:sp>
        <p:nvSpPr>
          <p:cNvPr id="9" name="矩形 8"/>
          <p:cNvSpPr/>
          <p:nvPr userDrawn="1"/>
        </p:nvSpPr>
        <p:spPr>
          <a:xfrm rot="2191400" flipV="1">
            <a:off x="11347767" y="3795620"/>
            <a:ext cx="1033899" cy="45719"/>
          </a:xfrm>
          <a:prstGeom prst="rect">
            <a:avLst/>
          </a:prstGeom>
          <a:solidFill>
            <a:srgbClr val="133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rot="2191400">
            <a:off x="10850106" y="3740540"/>
            <a:ext cx="1264987" cy="45719"/>
          </a:xfrm>
          <a:prstGeom prst="rect">
            <a:avLst/>
          </a:prstGeom>
          <a:solidFill>
            <a:srgbClr val="133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rot="2191400" flipV="1">
            <a:off x="6679719" y="1816669"/>
            <a:ext cx="1007783" cy="45719"/>
          </a:xfrm>
          <a:prstGeom prst="rect">
            <a:avLst/>
          </a:prstGeom>
          <a:solidFill>
            <a:srgbClr val="133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rot="2191400">
            <a:off x="6208667" y="1721810"/>
            <a:ext cx="1059037" cy="45719"/>
          </a:xfrm>
          <a:prstGeom prst="rect">
            <a:avLst/>
          </a:prstGeom>
          <a:solidFill>
            <a:srgbClr val="133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占位符 2"/>
          <p:cNvSpPr>
            <a:spLocks noGrp="1"/>
          </p:cNvSpPr>
          <p:nvPr>
            <p:ph type="body" sz="quarter" idx="10" hasCustomPrompt="1"/>
          </p:nvPr>
        </p:nvSpPr>
        <p:spPr>
          <a:xfrm>
            <a:off x="4015027" y="2072168"/>
            <a:ext cx="2622843" cy="1924403"/>
          </a:xfrm>
        </p:spPr>
        <p:txBody>
          <a:bodyPr>
            <a:noAutofit/>
          </a:bodyPr>
          <a:lstStyle>
            <a:lvl1pPr marL="0" indent="0">
              <a:buNone/>
              <a:defRPr sz="9600" b="1">
                <a:solidFill>
                  <a:srgbClr val="133984"/>
                </a:solidFill>
                <a:latin typeface="+mj-ea"/>
                <a:ea typeface="+mj-ea"/>
              </a:defRPr>
            </a:lvl1pPr>
          </a:lstStyle>
          <a:p>
            <a:r>
              <a:rPr lang="en-US" altLang="zh-CN" spc="100" dirty="0">
                <a:solidFill>
                  <a:srgbClr val="133984"/>
                </a:solidFill>
                <a:latin typeface="Impact" panose="020B0806030902050204" pitchFamily="34" charset="0"/>
                <a:cs typeface="Arial" panose="020B0604020202020204" pitchFamily="34" charset="0"/>
              </a:rPr>
              <a:t>/01</a:t>
            </a:r>
            <a:endParaRPr lang="zh-CN" altLang="en-US" spc="100" dirty="0">
              <a:solidFill>
                <a:srgbClr val="133984"/>
              </a:solidFill>
              <a:latin typeface="Impact" panose="020B0806030902050204" pitchFamily="34" charset="0"/>
              <a:cs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lvl1pPr>
              <a:defRPr>
                <a:solidFill>
                  <a:schemeClr val="tx2">
                    <a:lumMod val="50000"/>
                  </a:schemeClr>
                </a:solidFill>
              </a:defRPr>
            </a:lvl1pPr>
          </a:lstStyle>
          <a:p>
            <a:fld id="{8D3C4E1F-65D4-42A2-B9FD-40A657599B81}" type="datetime1">
              <a:rPr lang="zh-CN" altLang="en-US" smtClean="0"/>
            </a:fld>
            <a:endParaRPr lang="zh-CN" altLang="en-US" dirty="0"/>
          </a:p>
        </p:txBody>
      </p:sp>
      <p:sp>
        <p:nvSpPr>
          <p:cNvPr id="4" name="页脚占位符 3"/>
          <p:cNvSpPr>
            <a:spLocks noGrp="1"/>
          </p:cNvSpPr>
          <p:nvPr>
            <p:ph type="ftr" sz="quarter" idx="11"/>
          </p:nvPr>
        </p:nvSpPr>
        <p:spPr/>
        <p:txBody>
          <a:bodyPr/>
          <a:lstStyle>
            <a:lvl1pPr>
              <a:defRPr>
                <a:solidFill>
                  <a:schemeClr val="tx2">
                    <a:lumMod val="50000"/>
                  </a:schemeClr>
                </a:solidFill>
              </a:defRPr>
            </a:lvl1pPr>
          </a:lstStyle>
          <a:p>
            <a:r>
              <a:rPr lang="en-US" altLang="zh-CN" dirty="0"/>
              <a:t>SHANGHAI UNIVERSITY</a:t>
            </a:r>
            <a:endParaRPr lang="zh-CN" altLang="en-US" dirty="0"/>
          </a:p>
        </p:txBody>
      </p:sp>
      <p:sp>
        <p:nvSpPr>
          <p:cNvPr id="5" name="灯片编号占位符 4"/>
          <p:cNvSpPr>
            <a:spLocks noGrp="1"/>
          </p:cNvSpPr>
          <p:nvPr>
            <p:ph type="sldNum" sz="quarter" idx="12"/>
          </p:nvPr>
        </p:nvSpPr>
        <p:spPr/>
        <p:txBody>
          <a:bodyPr/>
          <a:lstStyle>
            <a:lvl1pPr>
              <a:defRPr>
                <a:solidFill>
                  <a:schemeClr val="tx2">
                    <a:lumMod val="50000"/>
                  </a:schemeClr>
                </a:solidFill>
              </a:defRPr>
            </a:lvl1pPr>
          </a:lstStyle>
          <a:p>
            <a:fld id="{5DD3DB80-B894-403A-B48E-6FDC1A72010E}" type="slidenum">
              <a:rPr lang="zh-CN" altLang="en-US" smtClean="0"/>
            </a:fld>
            <a:endParaRPr lang="zh-CN" altLang="en-US" dirty="0"/>
          </a:p>
        </p:txBody>
      </p:sp>
      <p:sp>
        <p:nvSpPr>
          <p:cNvPr id="6" name="标题 5"/>
          <p:cNvSpPr>
            <a:spLocks noGrp="1"/>
          </p:cNvSpPr>
          <p:nvPr>
            <p:ph type="title" hasCustomPrompt="1"/>
          </p:nvPr>
        </p:nvSpPr>
        <p:spPr>
          <a:xfrm>
            <a:off x="1411550" y="272701"/>
            <a:ext cx="10108938" cy="757118"/>
          </a:xfrm>
        </p:spPr>
        <p:txBody>
          <a:bodyPr/>
          <a:lstStyle>
            <a:lvl1pPr>
              <a:defRPr sz="2800">
                <a:solidFill>
                  <a:srgbClr val="133984"/>
                </a:solidFill>
              </a:defRPr>
            </a:lvl1pPr>
          </a:lstStyle>
          <a:p>
            <a:r>
              <a:rPr lang="zh-CN" altLang="en-US" dirty="0"/>
              <a:t>在此填写章节标题</a:t>
            </a:r>
            <a:br>
              <a:rPr lang="en-US" altLang="zh-CN" dirty="0"/>
            </a:br>
            <a:r>
              <a:rPr lang="en-US" altLang="zh-CN" sz="2000" b="0" dirty="0"/>
              <a:t>Click to edit Master title style</a:t>
            </a:r>
            <a:endParaRPr lang="zh-CN" altLang="en-US" dirty="0"/>
          </a:p>
        </p:txBody>
      </p:sp>
      <p:sp>
        <p:nvSpPr>
          <p:cNvPr id="8" name="内容占位符 7"/>
          <p:cNvSpPr>
            <a:spLocks noGrp="1"/>
          </p:cNvSpPr>
          <p:nvPr>
            <p:ph sz="quarter" idx="13"/>
          </p:nvPr>
        </p:nvSpPr>
        <p:spPr>
          <a:xfrm>
            <a:off x="695325" y="1339702"/>
            <a:ext cx="10825163" cy="4540103"/>
          </a:xfrm>
        </p:spPr>
        <p:txBody>
          <a:bodyPr/>
          <a:lstStyle>
            <a:lvl1pPr>
              <a:defRPr>
                <a:solidFill>
                  <a:schemeClr val="tx2">
                    <a:lumMod val="25000"/>
                  </a:schemeClr>
                </a:solidFill>
              </a:defRPr>
            </a:lvl1pPr>
            <a:lvl2pPr>
              <a:defRPr>
                <a:solidFill>
                  <a:schemeClr val="tx2">
                    <a:lumMod val="25000"/>
                  </a:schemeClr>
                </a:solidFill>
              </a:defRPr>
            </a:lvl2pPr>
            <a:lvl3pPr>
              <a:defRPr>
                <a:solidFill>
                  <a:schemeClr val="tx2">
                    <a:lumMod val="25000"/>
                  </a:schemeClr>
                </a:solidFill>
              </a:defRPr>
            </a:lvl3pPr>
            <a:lvl4pPr>
              <a:defRPr>
                <a:solidFill>
                  <a:schemeClr val="tx2">
                    <a:lumMod val="25000"/>
                  </a:schemeClr>
                </a:solidFill>
              </a:defRPr>
            </a:lvl4pPr>
            <a:lvl5pPr>
              <a:defRPr>
                <a:solidFill>
                  <a:schemeClr val="tx2">
                    <a:lumMod val="25000"/>
                  </a:schemeClr>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5325" y="264241"/>
            <a:ext cx="630683" cy="799971"/>
          </a:xfrm>
          <a:prstGeom prst="rect">
            <a:avLst/>
          </a:prstGeom>
        </p:spPr>
      </p:pic>
      <p:cxnSp>
        <p:nvCxnSpPr>
          <p:cNvPr id="9" name="直接连接符 8"/>
          <p:cNvCxnSpPr/>
          <p:nvPr userDrawn="1"/>
        </p:nvCxnSpPr>
        <p:spPr>
          <a:xfrm flipH="1">
            <a:off x="1402671" y="272700"/>
            <a:ext cx="0" cy="756000"/>
          </a:xfrm>
          <a:prstGeom prst="line">
            <a:avLst/>
          </a:prstGeom>
          <a:ln w="12700">
            <a:solidFill>
              <a:schemeClr val="tx2">
                <a:lumMod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页">
    <p:spTree>
      <p:nvGrpSpPr>
        <p:cNvPr id="1" name=""/>
        <p:cNvGrpSpPr/>
        <p:nvPr/>
      </p:nvGrpSpPr>
      <p:grpSpPr>
        <a:xfrm>
          <a:off x="0" y="0"/>
          <a:ext cx="0" cy="0"/>
          <a:chOff x="0" y="0"/>
          <a:chExt cx="0" cy="0"/>
        </a:xfrm>
      </p:grpSpPr>
      <p:pic>
        <p:nvPicPr>
          <p:cNvPr id="15" name="图片 14"/>
          <p:cNvPicPr>
            <a:picLocks noChangeAspect="1"/>
          </p:cNvPicPr>
          <p:nvPr userDrawn="1"/>
        </p:nvPicPr>
        <p:blipFill rotWithShape="1">
          <a:blip r:embed="rId2" cstate="print">
            <a:extLst>
              <a:ext uri="{28A0092B-C50C-407E-A947-70E740481C1C}">
                <a14:useLocalDpi xmlns:a14="http://schemas.microsoft.com/office/drawing/2010/main" val="0"/>
              </a:ext>
            </a:extLst>
          </a:blip>
          <a:srcRect t="11107" b="13829"/>
          <a:stretch>
            <a:fillRect/>
          </a:stretch>
        </p:blipFill>
        <p:spPr>
          <a:xfrm>
            <a:off x="0" y="0"/>
            <a:ext cx="12192000" cy="6863788"/>
          </a:xfrm>
          <a:prstGeom prst="rect">
            <a:avLst/>
          </a:prstGeom>
        </p:spPr>
      </p:pic>
      <p:sp>
        <p:nvSpPr>
          <p:cNvPr id="14" name="矩形 13"/>
          <p:cNvSpPr/>
          <p:nvPr userDrawn="1"/>
        </p:nvSpPr>
        <p:spPr>
          <a:xfrm>
            <a:off x="0" y="0"/>
            <a:ext cx="12192000" cy="6858000"/>
          </a:xfrm>
          <a:prstGeom prst="rect">
            <a:avLst/>
          </a:prstGeom>
          <a:solidFill>
            <a:srgbClr val="133984">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8476" y="258784"/>
            <a:ext cx="2295749" cy="813640"/>
          </a:xfrm>
          <a:prstGeom prst="rect">
            <a:avLst/>
          </a:prstGeom>
        </p:spPr>
      </p:pic>
      <p:sp>
        <p:nvSpPr>
          <p:cNvPr id="20" name="矩形 19"/>
          <p:cNvSpPr/>
          <p:nvPr userDrawn="1"/>
        </p:nvSpPr>
        <p:spPr>
          <a:xfrm>
            <a:off x="2100108" y="1912179"/>
            <a:ext cx="7924291" cy="2474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80000"/>
                </a:schemeClr>
              </a:solidFill>
            </a:endParaRPr>
          </a:p>
        </p:txBody>
      </p:sp>
      <p:sp>
        <p:nvSpPr>
          <p:cNvPr id="19" name="文本占位符 18"/>
          <p:cNvSpPr>
            <a:spLocks noGrp="1"/>
          </p:cNvSpPr>
          <p:nvPr>
            <p:ph type="body" sz="quarter" idx="13" hasCustomPrompt="1"/>
          </p:nvPr>
        </p:nvSpPr>
        <p:spPr>
          <a:xfrm>
            <a:off x="2681247" y="2593865"/>
            <a:ext cx="6829505" cy="1052734"/>
          </a:xfrm>
        </p:spPr>
        <p:txBody>
          <a:bodyPr>
            <a:normAutofit/>
          </a:bodyPr>
          <a:lstStyle>
            <a:lvl1pPr marL="0" indent="0" algn="ctr">
              <a:buNone/>
              <a:defRPr sz="6600" b="1">
                <a:solidFill>
                  <a:srgbClr val="133984"/>
                </a:solidFill>
                <a:effectLst>
                  <a:outerShdw blurRad="38100" dist="38100" dir="2700000" algn="tl">
                    <a:srgbClr val="000000">
                      <a:alpha val="43137"/>
                    </a:srgbClr>
                  </a:outerShdw>
                </a:effectLst>
              </a:defRPr>
            </a:lvl1pPr>
            <a:lvl2pPr algn="ctr">
              <a:defRPr/>
            </a:lvl2pPr>
            <a:lvl3pPr algn="ctr">
              <a:defRPr/>
            </a:lvl3pPr>
            <a:lvl4pPr algn="ctr">
              <a:defRPr/>
            </a:lvl4pPr>
            <a:lvl5pPr algn="ctr">
              <a:defRPr/>
            </a:lvl5pPr>
          </a:lstStyle>
          <a:p>
            <a:pPr lvl="0"/>
            <a:r>
              <a:rPr lang="zh-CN" altLang="en-US" dirty="0"/>
              <a:t>请输入标题</a:t>
            </a:r>
            <a:endParaRPr lang="zh-CN" altLang="en-US" dirty="0"/>
          </a:p>
        </p:txBody>
      </p:sp>
      <p:cxnSp>
        <p:nvCxnSpPr>
          <p:cNvPr id="22" name="直接连接符 21"/>
          <p:cNvCxnSpPr/>
          <p:nvPr userDrawn="1"/>
        </p:nvCxnSpPr>
        <p:spPr>
          <a:xfrm flipH="1">
            <a:off x="10909144" y="-302437"/>
            <a:ext cx="1678329" cy="129636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nvCxnSpPr>
        <p:spPr>
          <a:xfrm flipH="1">
            <a:off x="10069979" y="15684"/>
            <a:ext cx="1678329" cy="129636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userDrawn="1"/>
        </p:nvCxnSpPr>
        <p:spPr>
          <a:xfrm flipH="1">
            <a:off x="-742835" y="5790033"/>
            <a:ext cx="1678329" cy="129636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userDrawn="1"/>
        </p:nvCxnSpPr>
        <p:spPr>
          <a:xfrm flipH="1">
            <a:off x="-447032" y="5130022"/>
            <a:ext cx="1678329" cy="129636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椭圆 25"/>
          <p:cNvSpPr/>
          <p:nvPr userDrawn="1"/>
        </p:nvSpPr>
        <p:spPr>
          <a:xfrm>
            <a:off x="11706327" y="739817"/>
            <a:ext cx="183411" cy="18341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userDrawn="1"/>
        </p:nvSpPr>
        <p:spPr>
          <a:xfrm>
            <a:off x="2112844" y="4915805"/>
            <a:ext cx="183411" cy="18341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userDrawn="1"/>
        </p:nvSpPr>
        <p:spPr>
          <a:xfrm>
            <a:off x="1707292" y="5297041"/>
            <a:ext cx="405552" cy="40555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userDrawn="1"/>
        </p:nvSpPr>
        <p:spPr>
          <a:xfrm>
            <a:off x="1695717" y="1516282"/>
            <a:ext cx="8733073" cy="3266500"/>
          </a:xfrm>
          <a:prstGeom prst="rect">
            <a:avLst/>
          </a:prstGeom>
          <a:noFill/>
          <a:ln w="7620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showMasterSp="0" userDrawn="1">
  <p:cSld name="空白">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lum bright="70000" contrast="-70000"/>
          </a:blip>
          <a:srcRect l="29296" t="40733" r="15029" b="3039"/>
          <a:stretch>
            <a:fillRect/>
          </a:stretch>
        </p:blipFill>
        <p:spPr>
          <a:xfrm>
            <a:off x="0" y="0"/>
            <a:ext cx="6790268" cy="685800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6102" y="336480"/>
            <a:ext cx="2036376" cy="721716"/>
          </a:xfrm>
          <a:prstGeom prst="rect">
            <a:avLst/>
          </a:prstGeom>
        </p:spPr>
      </p:pic>
      <p:sp>
        <p:nvSpPr>
          <p:cNvPr id="7" name="矩形 6"/>
          <p:cNvSpPr/>
          <p:nvPr userDrawn="1"/>
        </p:nvSpPr>
        <p:spPr>
          <a:xfrm>
            <a:off x="-4500" y="1130300"/>
            <a:ext cx="12196500" cy="5006975"/>
          </a:xfrm>
          <a:prstGeom prst="rect">
            <a:avLst/>
          </a:prstGeom>
          <a:solidFill>
            <a:schemeClr val="tx2">
              <a:lumMod val="75000"/>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Date Placeholder 2"/>
          <p:cNvSpPr>
            <a:spLocks noGrp="1"/>
          </p:cNvSpPr>
          <p:nvPr>
            <p:ph type="dt" sz="half" idx="10"/>
          </p:nvPr>
        </p:nvSpPr>
        <p:spPr>
          <a:xfrm>
            <a:off x="5401732" y="6240463"/>
            <a:ext cx="1388536" cy="206381"/>
          </a:xfrm>
        </p:spPr>
        <p:txBody>
          <a:bodyPr/>
          <a:lstStyle>
            <a:lvl1pPr>
              <a:defRPr>
                <a:solidFill>
                  <a:srgbClr val="133984"/>
                </a:solidFill>
              </a:defRPr>
            </a:lvl1pPr>
          </a:lstStyle>
          <a:p>
            <a:fld id="{84A8CF69-684C-4888-99C5-43CBDD6D0243}" type="datetime1">
              <a:rPr lang="zh-CN" altLang="en-US" smtClean="0"/>
            </a:fld>
            <a:endParaRPr lang="zh-CN" altLang="en-US" dirty="0"/>
          </a:p>
        </p:txBody>
      </p:sp>
      <p:sp>
        <p:nvSpPr>
          <p:cNvPr id="12" name="Footer Placeholder 3"/>
          <p:cNvSpPr>
            <a:spLocks noGrp="1"/>
          </p:cNvSpPr>
          <p:nvPr>
            <p:ph type="ftr" sz="quarter" idx="11"/>
          </p:nvPr>
        </p:nvSpPr>
        <p:spPr>
          <a:xfrm>
            <a:off x="669924" y="6240463"/>
            <a:ext cx="4140201" cy="206381"/>
          </a:xfrm>
        </p:spPr>
        <p:txBody>
          <a:bodyPr/>
          <a:lstStyle>
            <a:lvl1pPr>
              <a:defRPr>
                <a:solidFill>
                  <a:srgbClr val="133984"/>
                </a:solidFill>
              </a:defRPr>
            </a:lvl1pPr>
          </a:lstStyle>
          <a:p>
            <a:r>
              <a:rPr lang="en-US" altLang="zh-CN"/>
              <a:t>SHANGHAI UNIVERSITY</a:t>
            </a:r>
            <a:endParaRPr lang="zh-CN" altLang="en-US" dirty="0"/>
          </a:p>
        </p:txBody>
      </p:sp>
      <p:sp>
        <p:nvSpPr>
          <p:cNvPr id="13" name="Slide Number Placeholder 4"/>
          <p:cNvSpPr>
            <a:spLocks noGrp="1"/>
          </p:cNvSpPr>
          <p:nvPr>
            <p:ph type="sldNum" sz="quarter" idx="12"/>
          </p:nvPr>
        </p:nvSpPr>
        <p:spPr>
          <a:xfrm>
            <a:off x="8610599" y="6240463"/>
            <a:ext cx="2909888" cy="206381"/>
          </a:xfrm>
        </p:spPr>
        <p:txBody>
          <a:bodyPr/>
          <a:lstStyle>
            <a:lvl1pPr>
              <a:defRPr>
                <a:solidFill>
                  <a:srgbClr val="133984"/>
                </a:solidFill>
              </a:defRPr>
            </a:lvl1pPr>
          </a:lstStyle>
          <a:p>
            <a:fld id="{5DD3DB80-B894-403A-B48E-6FDC1A72010E}" type="slidenum">
              <a:rPr lang="zh-CN" altLang="en-US" smtClean="0"/>
            </a:fld>
            <a:endParaRPr lang="zh-CN" altLang="en-US" dirty="0"/>
          </a:p>
        </p:txBody>
      </p:sp>
      <p:sp>
        <p:nvSpPr>
          <p:cNvPr id="3" name="内容占位符 2"/>
          <p:cNvSpPr>
            <a:spLocks noGrp="1"/>
          </p:cNvSpPr>
          <p:nvPr>
            <p:ph sz="quarter" idx="13"/>
          </p:nvPr>
        </p:nvSpPr>
        <p:spPr>
          <a:xfrm>
            <a:off x="669924" y="1394676"/>
            <a:ext cx="10850564" cy="4577499"/>
          </a:xfrm>
        </p:spPr>
        <p:txBody>
          <a:bodyPr/>
          <a:lstStyle>
            <a:lvl1pPr>
              <a:defRPr>
                <a:solidFill>
                  <a:schemeClr val="tx2">
                    <a:lumMod val="25000"/>
                  </a:schemeClr>
                </a:solidFill>
              </a:defRPr>
            </a:lvl1pPr>
            <a:lvl2pPr>
              <a:defRPr>
                <a:solidFill>
                  <a:schemeClr val="tx2">
                    <a:lumMod val="25000"/>
                  </a:schemeClr>
                </a:solidFill>
              </a:defRPr>
            </a:lvl2pPr>
            <a:lvl3pPr>
              <a:defRPr>
                <a:solidFill>
                  <a:schemeClr val="tx2">
                    <a:lumMod val="25000"/>
                  </a:schemeClr>
                </a:solidFill>
              </a:defRPr>
            </a:lvl3pPr>
            <a:lvl4pPr>
              <a:defRPr>
                <a:solidFill>
                  <a:schemeClr val="tx2">
                    <a:lumMod val="25000"/>
                  </a:schemeClr>
                </a:solidFill>
              </a:defRPr>
            </a:lvl4pPr>
            <a:lvl5pPr>
              <a:defRPr>
                <a:solidFill>
                  <a:schemeClr val="tx2">
                    <a:lumMod val="25000"/>
                  </a:schemeClr>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userDrawn="1">
  <p:cSld name="6_空白">
    <p:spTree>
      <p:nvGrpSpPr>
        <p:cNvPr id="1" name=""/>
        <p:cNvGrpSpPr/>
        <p:nvPr/>
      </p:nvGrpSpPr>
      <p:grpSpPr>
        <a:xfrm>
          <a:off x="0" y="0"/>
          <a:ext cx="0" cy="0"/>
          <a:chOff x="0" y="0"/>
          <a:chExt cx="0" cy="0"/>
        </a:xfrm>
      </p:grpSpPr>
      <p:pic>
        <p:nvPicPr>
          <p:cNvPr id="9" name="图片 8"/>
          <p:cNvPicPr>
            <a:picLocks noChangeAspect="1"/>
          </p:cNvPicPr>
          <p:nvPr userDrawn="1"/>
        </p:nvPicPr>
        <p:blipFill rotWithShape="1">
          <a:blip r:embed="rId2">
            <a:extLst>
              <a:ext uri="{28A0092B-C50C-407E-A947-70E740481C1C}">
                <a14:useLocalDpi xmlns:a14="http://schemas.microsoft.com/office/drawing/2010/main" val="0"/>
              </a:ext>
            </a:extLst>
          </a:blip>
          <a:srcRect t="5290" b="5290"/>
          <a:stretch>
            <a:fillRect/>
          </a:stretch>
        </p:blipFill>
        <p:spPr>
          <a:xfrm>
            <a:off x="0" y="-1"/>
            <a:ext cx="12191999" cy="6858001"/>
          </a:xfrm>
          <a:prstGeom prst="rect">
            <a:avLst/>
          </a:prstGeom>
        </p:spPr>
      </p:pic>
      <p:sp>
        <p:nvSpPr>
          <p:cNvPr id="7" name="矩形 6"/>
          <p:cNvSpPr/>
          <p:nvPr userDrawn="1"/>
        </p:nvSpPr>
        <p:spPr>
          <a:xfrm>
            <a:off x="0" y="0"/>
            <a:ext cx="12196500" cy="6858000"/>
          </a:xfrm>
          <a:prstGeom prst="rect">
            <a:avLst/>
          </a:prstGeom>
          <a:gradFill>
            <a:gsLst>
              <a:gs pos="0">
                <a:srgbClr val="002060"/>
              </a:gs>
              <a:gs pos="100000">
                <a:schemeClr val="accent6">
                  <a:lumMod val="75000"/>
                  <a:alpha val="0"/>
                </a:schemeClr>
              </a:gs>
              <a:gs pos="78000">
                <a:schemeClr val="accent6">
                  <a:lumMod val="75000"/>
                  <a:alpha val="47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Date Placeholder 2"/>
          <p:cNvSpPr>
            <a:spLocks noGrp="1"/>
          </p:cNvSpPr>
          <p:nvPr>
            <p:ph type="dt" sz="half" idx="10"/>
          </p:nvPr>
        </p:nvSpPr>
        <p:spPr>
          <a:xfrm>
            <a:off x="5401732" y="6240463"/>
            <a:ext cx="1388536" cy="206381"/>
          </a:xfrm>
        </p:spPr>
        <p:txBody>
          <a:bodyPr/>
          <a:lstStyle>
            <a:lvl1pPr>
              <a:defRPr>
                <a:solidFill>
                  <a:schemeClr val="bg1"/>
                </a:solidFill>
              </a:defRPr>
            </a:lvl1pPr>
          </a:lstStyle>
          <a:p>
            <a:fld id="{84A8CF69-684C-4888-99C5-43CBDD6D0243}" type="datetime1">
              <a:rPr lang="zh-CN" altLang="en-US" smtClean="0"/>
            </a:fld>
            <a:endParaRPr lang="zh-CN" altLang="en-US" dirty="0"/>
          </a:p>
        </p:txBody>
      </p:sp>
      <p:sp>
        <p:nvSpPr>
          <p:cNvPr id="12" name="Footer Placeholder 3"/>
          <p:cNvSpPr>
            <a:spLocks noGrp="1"/>
          </p:cNvSpPr>
          <p:nvPr>
            <p:ph type="ftr" sz="quarter" idx="11"/>
          </p:nvPr>
        </p:nvSpPr>
        <p:spPr>
          <a:xfrm>
            <a:off x="669924" y="6240463"/>
            <a:ext cx="4140201" cy="206381"/>
          </a:xfrm>
        </p:spPr>
        <p:txBody>
          <a:bodyPr/>
          <a:lstStyle>
            <a:lvl1pPr>
              <a:defRPr>
                <a:solidFill>
                  <a:schemeClr val="bg1"/>
                </a:solidFill>
              </a:defRPr>
            </a:lvl1pPr>
          </a:lstStyle>
          <a:p>
            <a:r>
              <a:rPr lang="en-US" altLang="zh-CN"/>
              <a:t>SHANGHAI UNIVERSITY</a:t>
            </a:r>
            <a:endParaRPr lang="zh-CN" altLang="en-US" dirty="0"/>
          </a:p>
        </p:txBody>
      </p:sp>
      <p:sp>
        <p:nvSpPr>
          <p:cNvPr id="13" name="Slide Number Placeholder 4"/>
          <p:cNvSpPr>
            <a:spLocks noGrp="1"/>
          </p:cNvSpPr>
          <p:nvPr>
            <p:ph type="sldNum" sz="quarter" idx="12"/>
          </p:nvPr>
        </p:nvSpPr>
        <p:spPr>
          <a:xfrm>
            <a:off x="8610599" y="6240463"/>
            <a:ext cx="2909888" cy="206381"/>
          </a:xfrm>
        </p:spPr>
        <p:txBody>
          <a:bodyPr/>
          <a:lstStyle>
            <a:lvl1pPr>
              <a:defRPr>
                <a:solidFill>
                  <a:schemeClr val="bg1"/>
                </a:solidFill>
              </a:defRPr>
            </a:lvl1pPr>
          </a:lstStyle>
          <a:p>
            <a:fld id="{5DD3DB80-B894-403A-B48E-6FDC1A72010E}" type="slidenum">
              <a:rPr lang="zh-CN" altLang="en-US" smtClean="0"/>
            </a:fld>
            <a:endParaRPr lang="zh-CN" altLang="en-US" dirty="0"/>
          </a:p>
        </p:txBody>
      </p:sp>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8476" y="258784"/>
            <a:ext cx="2295749" cy="813640"/>
          </a:xfrm>
          <a:prstGeom prst="rect">
            <a:avLst/>
          </a:prstGeom>
        </p:spPr>
      </p:pic>
      <p:sp>
        <p:nvSpPr>
          <p:cNvPr id="3" name="文本占位符 2"/>
          <p:cNvSpPr>
            <a:spLocks noGrp="1"/>
          </p:cNvSpPr>
          <p:nvPr>
            <p:ph type="body" sz="quarter" idx="13"/>
          </p:nvPr>
        </p:nvSpPr>
        <p:spPr>
          <a:xfrm>
            <a:off x="669924" y="1618455"/>
            <a:ext cx="6345237" cy="36210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userDrawn="1">
  <p:cSld name="3_空白">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t="1066" b="13016"/>
          <a:stretch>
            <a:fillRect/>
          </a:stretch>
        </p:blipFill>
        <p:spPr>
          <a:xfrm>
            <a:off x="0" y="0"/>
            <a:ext cx="12192000" cy="6858000"/>
          </a:xfrm>
          <a:prstGeom prst="rect">
            <a:avLst/>
          </a:prstGeom>
        </p:spPr>
      </p:pic>
      <p:sp>
        <p:nvSpPr>
          <p:cNvPr id="3" name="矩形 2"/>
          <p:cNvSpPr/>
          <p:nvPr userDrawn="1"/>
        </p:nvSpPr>
        <p:spPr>
          <a:xfrm>
            <a:off x="0" y="0"/>
            <a:ext cx="12192000" cy="6858000"/>
          </a:xfrm>
          <a:prstGeom prst="rect">
            <a:avLst/>
          </a:prstGeom>
          <a:solidFill>
            <a:srgbClr val="1B1B1B">
              <a:alpha val="5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userDrawn="1"/>
        </p:nvSpPr>
        <p:spPr>
          <a:xfrm>
            <a:off x="0" y="6090612"/>
            <a:ext cx="12192000" cy="767388"/>
          </a:xfrm>
          <a:prstGeom prst="rect">
            <a:avLst/>
          </a:prstGeom>
          <a:solidFill>
            <a:srgbClr val="13398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a:off x="438668" y="304800"/>
            <a:ext cx="3197538" cy="1072896"/>
          </a:xfrm>
          <a:prstGeom prst="rect">
            <a:avLst/>
          </a:prstGeom>
          <a:solidFill>
            <a:srgbClr val="133984">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userDrawn="1"/>
        </p:nvSpPr>
        <p:spPr>
          <a:xfrm>
            <a:off x="0" y="152400"/>
            <a:ext cx="3197538" cy="920024"/>
          </a:xfrm>
          <a:prstGeom prst="rect">
            <a:avLst/>
          </a:prstGeom>
          <a:solidFill>
            <a:srgbClr val="13398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Date Placeholder 2"/>
          <p:cNvSpPr>
            <a:spLocks noGrp="1"/>
          </p:cNvSpPr>
          <p:nvPr>
            <p:ph type="dt" sz="half" idx="10"/>
          </p:nvPr>
        </p:nvSpPr>
        <p:spPr>
          <a:xfrm>
            <a:off x="5401732" y="6240463"/>
            <a:ext cx="1388536" cy="206381"/>
          </a:xfrm>
        </p:spPr>
        <p:txBody>
          <a:bodyPr/>
          <a:lstStyle>
            <a:lvl1pPr>
              <a:defRPr>
                <a:solidFill>
                  <a:srgbClr val="FFFFFF"/>
                </a:solidFill>
              </a:defRPr>
            </a:lvl1pPr>
          </a:lstStyle>
          <a:p>
            <a:fld id="{84A8CF69-684C-4888-99C5-43CBDD6D0243}" type="datetime1">
              <a:rPr lang="zh-CN" altLang="en-US" smtClean="0"/>
            </a:fld>
            <a:endParaRPr lang="zh-CN" altLang="en-US" dirty="0"/>
          </a:p>
        </p:txBody>
      </p:sp>
      <p:sp>
        <p:nvSpPr>
          <p:cNvPr id="12" name="Footer Placeholder 3"/>
          <p:cNvSpPr>
            <a:spLocks noGrp="1"/>
          </p:cNvSpPr>
          <p:nvPr>
            <p:ph type="ftr" sz="quarter" idx="11"/>
          </p:nvPr>
        </p:nvSpPr>
        <p:spPr>
          <a:xfrm>
            <a:off x="669924" y="6240463"/>
            <a:ext cx="4140201" cy="206381"/>
          </a:xfrm>
        </p:spPr>
        <p:txBody>
          <a:bodyPr/>
          <a:lstStyle>
            <a:lvl1pPr>
              <a:defRPr>
                <a:solidFill>
                  <a:srgbClr val="FFFFFF"/>
                </a:solidFill>
              </a:defRPr>
            </a:lvl1pPr>
          </a:lstStyle>
          <a:p>
            <a:r>
              <a:rPr lang="en-US" altLang="zh-CN"/>
              <a:t>SHANGHAI UNIVERSITY</a:t>
            </a:r>
            <a:endParaRPr lang="zh-CN" altLang="en-US" dirty="0"/>
          </a:p>
        </p:txBody>
      </p:sp>
      <p:sp>
        <p:nvSpPr>
          <p:cNvPr id="13" name="Slide Number Placeholder 4"/>
          <p:cNvSpPr>
            <a:spLocks noGrp="1"/>
          </p:cNvSpPr>
          <p:nvPr>
            <p:ph type="sldNum" sz="quarter" idx="12"/>
          </p:nvPr>
        </p:nvSpPr>
        <p:spPr>
          <a:xfrm>
            <a:off x="8610599" y="6240463"/>
            <a:ext cx="2909888" cy="206381"/>
          </a:xfrm>
        </p:spPr>
        <p:txBody>
          <a:bodyPr/>
          <a:lstStyle>
            <a:lvl1pPr>
              <a:defRPr>
                <a:solidFill>
                  <a:srgbClr val="FFFFFF"/>
                </a:solidFill>
              </a:defRPr>
            </a:lvl1pPr>
          </a:lstStyle>
          <a:p>
            <a:fld id="{5DD3DB80-B894-403A-B48E-6FDC1A72010E}" type="slidenum">
              <a:rPr lang="zh-CN" altLang="en-US" smtClean="0"/>
            </a:fld>
            <a:endParaRPr lang="zh-CN" altLang="en-US" dirty="0"/>
          </a:p>
        </p:txBody>
      </p:sp>
      <p:pic>
        <p:nvPicPr>
          <p:cNvPr id="16" name="图片 15"/>
          <p:cNvPicPr>
            <a:picLocks noChangeAspect="1"/>
          </p:cNvPicPr>
          <p:nvPr userDrawn="1"/>
        </p:nvPicPr>
        <p:blipFill rotWithShape="1">
          <a:blip r:embed="rId3">
            <a:extLst>
              <a:ext uri="{28A0092B-C50C-407E-A947-70E740481C1C}">
                <a14:useLocalDpi xmlns:a14="http://schemas.microsoft.com/office/drawing/2010/main" val="0"/>
              </a:ext>
            </a:extLst>
          </a:blip>
          <a:srcRect t="40244" r="26226"/>
          <a:stretch>
            <a:fillRect/>
          </a:stretch>
        </p:blipFill>
        <p:spPr>
          <a:xfrm>
            <a:off x="10469949" y="-3231554"/>
            <a:ext cx="8994462" cy="7285419"/>
          </a:xfrm>
          <a:prstGeom prst="rect">
            <a:avLst/>
          </a:prstGeom>
        </p:spPr>
      </p:pic>
      <p:pic>
        <p:nvPicPr>
          <p:cNvPr id="19" name="图片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28476" y="258784"/>
            <a:ext cx="2295749" cy="81364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showMasterSp="0" userDrawn="1">
  <p:cSld name="5_空白">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t="1066" b="13016"/>
          <a:stretch>
            <a:fillRect/>
          </a:stretch>
        </p:blipFill>
        <p:spPr>
          <a:xfrm>
            <a:off x="0" y="0"/>
            <a:ext cx="12192000" cy="6858000"/>
          </a:xfrm>
          <a:prstGeom prst="rect">
            <a:avLst/>
          </a:prstGeom>
        </p:spPr>
      </p:pic>
      <p:sp>
        <p:nvSpPr>
          <p:cNvPr id="20" name="矩形 19"/>
          <p:cNvSpPr/>
          <p:nvPr userDrawn="1"/>
        </p:nvSpPr>
        <p:spPr>
          <a:xfrm>
            <a:off x="0" y="0"/>
            <a:ext cx="6169152" cy="6858000"/>
          </a:xfrm>
          <a:prstGeom prst="rect">
            <a:avLst/>
          </a:prstGeom>
          <a:solidFill>
            <a:srgbClr val="13398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Date Placeholder 2"/>
          <p:cNvSpPr>
            <a:spLocks noGrp="1"/>
          </p:cNvSpPr>
          <p:nvPr>
            <p:ph type="dt" sz="half" idx="10"/>
          </p:nvPr>
        </p:nvSpPr>
        <p:spPr>
          <a:xfrm>
            <a:off x="5401732" y="6240463"/>
            <a:ext cx="1388536" cy="206381"/>
          </a:xfrm>
        </p:spPr>
        <p:txBody>
          <a:bodyPr/>
          <a:lstStyle>
            <a:lvl1pPr>
              <a:defRPr>
                <a:solidFill>
                  <a:srgbClr val="FFFFFF"/>
                </a:solidFill>
              </a:defRPr>
            </a:lvl1pPr>
          </a:lstStyle>
          <a:p>
            <a:fld id="{84A8CF69-684C-4888-99C5-43CBDD6D0243}" type="datetime1">
              <a:rPr lang="zh-CN" altLang="en-US" smtClean="0"/>
            </a:fld>
            <a:endParaRPr lang="zh-CN" altLang="en-US" dirty="0"/>
          </a:p>
        </p:txBody>
      </p:sp>
      <p:sp>
        <p:nvSpPr>
          <p:cNvPr id="12" name="Footer Placeholder 3"/>
          <p:cNvSpPr>
            <a:spLocks noGrp="1"/>
          </p:cNvSpPr>
          <p:nvPr>
            <p:ph type="ftr" sz="quarter" idx="11"/>
          </p:nvPr>
        </p:nvSpPr>
        <p:spPr>
          <a:xfrm>
            <a:off x="669924" y="6240463"/>
            <a:ext cx="4140201" cy="206381"/>
          </a:xfrm>
        </p:spPr>
        <p:txBody>
          <a:bodyPr/>
          <a:lstStyle>
            <a:lvl1pPr>
              <a:defRPr>
                <a:solidFill>
                  <a:srgbClr val="FFFFFF"/>
                </a:solidFill>
              </a:defRPr>
            </a:lvl1pPr>
          </a:lstStyle>
          <a:p>
            <a:r>
              <a:rPr lang="en-US" altLang="zh-CN"/>
              <a:t>SHANGHAI UNIVERSITY</a:t>
            </a:r>
            <a:endParaRPr lang="zh-CN" altLang="en-US" dirty="0"/>
          </a:p>
        </p:txBody>
      </p:sp>
      <p:sp>
        <p:nvSpPr>
          <p:cNvPr id="13" name="Slide Number Placeholder 4"/>
          <p:cNvSpPr>
            <a:spLocks noGrp="1"/>
          </p:cNvSpPr>
          <p:nvPr>
            <p:ph type="sldNum" sz="quarter" idx="12"/>
          </p:nvPr>
        </p:nvSpPr>
        <p:spPr>
          <a:xfrm>
            <a:off x="8610599" y="6240463"/>
            <a:ext cx="2909888" cy="206381"/>
          </a:xfrm>
        </p:spPr>
        <p:txBody>
          <a:bodyPr/>
          <a:lstStyle>
            <a:lvl1pPr>
              <a:defRPr>
                <a:solidFill>
                  <a:srgbClr val="FFFFFF"/>
                </a:solidFill>
              </a:defRPr>
            </a:lvl1pPr>
          </a:lstStyle>
          <a:p>
            <a:fld id="{5DD3DB80-B894-403A-B48E-6FDC1A72010E}" type="slidenum">
              <a:rPr lang="zh-CN" altLang="en-US" smtClean="0"/>
            </a:fld>
            <a:endParaRPr lang="zh-CN" altLang="en-US" dirty="0"/>
          </a:p>
        </p:txBody>
      </p:sp>
      <p:pic>
        <p:nvPicPr>
          <p:cNvPr id="16" name="图片 15"/>
          <p:cNvPicPr>
            <a:picLocks noChangeAspect="1"/>
          </p:cNvPicPr>
          <p:nvPr userDrawn="1"/>
        </p:nvPicPr>
        <p:blipFill rotWithShape="1">
          <a:blip r:embed="rId3">
            <a:extLst>
              <a:ext uri="{28A0092B-C50C-407E-A947-70E740481C1C}">
                <a14:useLocalDpi xmlns:a14="http://schemas.microsoft.com/office/drawing/2010/main" val="0"/>
              </a:ext>
            </a:extLst>
          </a:blip>
          <a:srcRect t="40244" r="26226"/>
          <a:stretch>
            <a:fillRect/>
          </a:stretch>
        </p:blipFill>
        <p:spPr>
          <a:xfrm>
            <a:off x="10469949" y="-3231554"/>
            <a:ext cx="8994462" cy="7285419"/>
          </a:xfrm>
          <a:prstGeom prst="rect">
            <a:avLst/>
          </a:prstGeom>
        </p:spPr>
      </p:pic>
      <p:pic>
        <p:nvPicPr>
          <p:cNvPr id="19" name="图片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28476" y="258784"/>
            <a:ext cx="2295749" cy="813640"/>
          </a:xfrm>
          <a:prstGeom prst="rect">
            <a:avLst/>
          </a:prstGeom>
        </p:spPr>
      </p:pic>
      <p:sp>
        <p:nvSpPr>
          <p:cNvPr id="3" name="竖排文字占位符 2"/>
          <p:cNvSpPr>
            <a:spLocks noGrp="1"/>
          </p:cNvSpPr>
          <p:nvPr>
            <p:ph type="body" orient="vert" sz="quarter" idx="13"/>
          </p:nvPr>
        </p:nvSpPr>
        <p:spPr>
          <a:xfrm>
            <a:off x="1181100" y="1331209"/>
            <a:ext cx="3629025" cy="449809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userDrawn="1">
  <p:cSld name="4_空白">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t="1066" b="13016"/>
          <a:stretch>
            <a:fillRect/>
          </a:stretch>
        </p:blipFill>
        <p:spPr>
          <a:xfrm>
            <a:off x="0" y="0"/>
            <a:ext cx="12192000" cy="6858000"/>
          </a:xfrm>
          <a:prstGeom prst="rect">
            <a:avLst/>
          </a:prstGeom>
        </p:spPr>
      </p:pic>
      <p:sp>
        <p:nvSpPr>
          <p:cNvPr id="15" name="矩形 14"/>
          <p:cNvSpPr/>
          <p:nvPr userDrawn="1"/>
        </p:nvSpPr>
        <p:spPr>
          <a:xfrm>
            <a:off x="0" y="0"/>
            <a:ext cx="12192000" cy="6858000"/>
          </a:xfrm>
          <a:prstGeom prst="rect">
            <a:avLst/>
          </a:prstGeom>
          <a:solidFill>
            <a:srgbClr val="1B1B1B">
              <a:alpha val="5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userDrawn="1"/>
        </p:nvSpPr>
        <p:spPr>
          <a:xfrm>
            <a:off x="0" y="6090612"/>
            <a:ext cx="12192000" cy="767388"/>
          </a:xfrm>
          <a:prstGeom prst="rect">
            <a:avLst/>
          </a:prstGeom>
          <a:solidFill>
            <a:srgbClr val="13398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a:off x="438668" y="304800"/>
            <a:ext cx="3197538" cy="1072896"/>
          </a:xfrm>
          <a:prstGeom prst="rect">
            <a:avLst/>
          </a:prstGeom>
          <a:solidFill>
            <a:srgbClr val="133984">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userDrawn="1"/>
        </p:nvSpPr>
        <p:spPr>
          <a:xfrm>
            <a:off x="0" y="152400"/>
            <a:ext cx="3197538" cy="920024"/>
          </a:xfrm>
          <a:prstGeom prst="rect">
            <a:avLst/>
          </a:prstGeom>
          <a:solidFill>
            <a:srgbClr val="13398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Date Placeholder 2"/>
          <p:cNvSpPr>
            <a:spLocks noGrp="1"/>
          </p:cNvSpPr>
          <p:nvPr>
            <p:ph type="dt" sz="half" idx="10"/>
          </p:nvPr>
        </p:nvSpPr>
        <p:spPr>
          <a:xfrm>
            <a:off x="5401732" y="6240463"/>
            <a:ext cx="1388536" cy="206381"/>
          </a:xfrm>
        </p:spPr>
        <p:txBody>
          <a:bodyPr/>
          <a:lstStyle>
            <a:lvl1pPr>
              <a:defRPr>
                <a:solidFill>
                  <a:srgbClr val="FFFFFF"/>
                </a:solidFill>
              </a:defRPr>
            </a:lvl1pPr>
          </a:lstStyle>
          <a:p>
            <a:fld id="{84A8CF69-684C-4888-99C5-43CBDD6D0243}" type="datetime1">
              <a:rPr lang="zh-CN" altLang="en-US" smtClean="0"/>
            </a:fld>
            <a:endParaRPr lang="zh-CN" altLang="en-US" dirty="0"/>
          </a:p>
        </p:txBody>
      </p:sp>
      <p:sp>
        <p:nvSpPr>
          <p:cNvPr id="12" name="Footer Placeholder 3"/>
          <p:cNvSpPr>
            <a:spLocks noGrp="1"/>
          </p:cNvSpPr>
          <p:nvPr>
            <p:ph type="ftr" sz="quarter" idx="11"/>
          </p:nvPr>
        </p:nvSpPr>
        <p:spPr>
          <a:xfrm>
            <a:off x="669924" y="6240463"/>
            <a:ext cx="4140201" cy="206381"/>
          </a:xfrm>
        </p:spPr>
        <p:txBody>
          <a:bodyPr/>
          <a:lstStyle>
            <a:lvl1pPr>
              <a:defRPr>
                <a:solidFill>
                  <a:srgbClr val="FFFFFF"/>
                </a:solidFill>
              </a:defRPr>
            </a:lvl1pPr>
          </a:lstStyle>
          <a:p>
            <a:r>
              <a:rPr lang="en-US" altLang="zh-CN"/>
              <a:t>SHANGHAI UNIVERSITY</a:t>
            </a:r>
            <a:endParaRPr lang="zh-CN" altLang="en-US" dirty="0"/>
          </a:p>
        </p:txBody>
      </p:sp>
      <p:sp>
        <p:nvSpPr>
          <p:cNvPr id="13" name="Slide Number Placeholder 4"/>
          <p:cNvSpPr>
            <a:spLocks noGrp="1"/>
          </p:cNvSpPr>
          <p:nvPr>
            <p:ph type="sldNum" sz="quarter" idx="12"/>
          </p:nvPr>
        </p:nvSpPr>
        <p:spPr>
          <a:xfrm>
            <a:off x="8610599" y="6240463"/>
            <a:ext cx="2909888" cy="206381"/>
          </a:xfrm>
        </p:spPr>
        <p:txBody>
          <a:bodyPr/>
          <a:lstStyle>
            <a:lvl1pPr>
              <a:defRPr>
                <a:solidFill>
                  <a:srgbClr val="FFFFFF"/>
                </a:solidFill>
              </a:defRPr>
            </a:lvl1pPr>
          </a:lstStyle>
          <a:p>
            <a:fld id="{5DD3DB80-B894-403A-B48E-6FDC1A72010E}" type="slidenum">
              <a:rPr lang="zh-CN" altLang="en-US" smtClean="0"/>
            </a:fld>
            <a:endParaRPr lang="zh-CN" altLang="en-US" dirty="0"/>
          </a:p>
        </p:txBody>
      </p:sp>
      <p:pic>
        <p:nvPicPr>
          <p:cNvPr id="19" name="图片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8476" y="258784"/>
            <a:ext cx="2295749" cy="813640"/>
          </a:xfrm>
          <a:prstGeom prst="rect">
            <a:avLst/>
          </a:prstGeom>
        </p:spPr>
      </p:pic>
      <p:sp>
        <p:nvSpPr>
          <p:cNvPr id="14" name="流程图: 延期 13"/>
          <p:cNvSpPr/>
          <p:nvPr userDrawn="1"/>
        </p:nvSpPr>
        <p:spPr>
          <a:xfrm rot="5400000">
            <a:off x="2926080" y="-3435096"/>
            <a:ext cx="6216396" cy="12577572"/>
          </a:xfrm>
          <a:custGeom>
            <a:avLst/>
            <a:gdLst>
              <a:gd name="connsiteX0" fmla="*/ 0 w 9912096"/>
              <a:gd name="connsiteY0" fmla="*/ 0 h 12539472"/>
              <a:gd name="connsiteX1" fmla="*/ 4956048 w 9912096"/>
              <a:gd name="connsiteY1" fmla="*/ 0 h 12539472"/>
              <a:gd name="connsiteX2" fmla="*/ 9912096 w 9912096"/>
              <a:gd name="connsiteY2" fmla="*/ 6269736 h 12539472"/>
              <a:gd name="connsiteX3" fmla="*/ 4956048 w 9912096"/>
              <a:gd name="connsiteY3" fmla="*/ 12539472 h 12539472"/>
              <a:gd name="connsiteX4" fmla="*/ 0 w 9912096"/>
              <a:gd name="connsiteY4" fmla="*/ 12539472 h 12539472"/>
              <a:gd name="connsiteX5" fmla="*/ 0 w 9912096"/>
              <a:gd name="connsiteY5" fmla="*/ 0 h 12539472"/>
              <a:gd name="connsiteX0-1" fmla="*/ 0 w 9912096"/>
              <a:gd name="connsiteY0-2" fmla="*/ 0 h 12539472"/>
              <a:gd name="connsiteX1-3" fmla="*/ 4956048 w 9912096"/>
              <a:gd name="connsiteY1-4" fmla="*/ 0 h 12539472"/>
              <a:gd name="connsiteX2-5" fmla="*/ 9912096 w 9912096"/>
              <a:gd name="connsiteY2-6" fmla="*/ 6269736 h 12539472"/>
              <a:gd name="connsiteX3-7" fmla="*/ 4956048 w 9912096"/>
              <a:gd name="connsiteY3-8" fmla="*/ 12539472 h 12539472"/>
              <a:gd name="connsiteX4-9" fmla="*/ 3695700 w 9912096"/>
              <a:gd name="connsiteY4-10" fmla="*/ 12425172 h 12539472"/>
              <a:gd name="connsiteX5-11" fmla="*/ 0 w 9912096"/>
              <a:gd name="connsiteY5-12" fmla="*/ 0 h 12539472"/>
              <a:gd name="connsiteX0-13" fmla="*/ 0 w 6216396"/>
              <a:gd name="connsiteY0-14" fmla="*/ 76200 h 12539472"/>
              <a:gd name="connsiteX1-15" fmla="*/ 1260348 w 6216396"/>
              <a:gd name="connsiteY1-16" fmla="*/ 0 h 12539472"/>
              <a:gd name="connsiteX2-17" fmla="*/ 6216396 w 6216396"/>
              <a:gd name="connsiteY2-18" fmla="*/ 6269736 h 12539472"/>
              <a:gd name="connsiteX3-19" fmla="*/ 1260348 w 6216396"/>
              <a:gd name="connsiteY3-20" fmla="*/ 12539472 h 12539472"/>
              <a:gd name="connsiteX4-21" fmla="*/ 0 w 6216396"/>
              <a:gd name="connsiteY4-22" fmla="*/ 12425172 h 12539472"/>
              <a:gd name="connsiteX5-23" fmla="*/ 0 w 6216396"/>
              <a:gd name="connsiteY5-24" fmla="*/ 76200 h 12539472"/>
              <a:gd name="connsiteX0-25" fmla="*/ 0 w 6216396"/>
              <a:gd name="connsiteY0-26" fmla="*/ 76200 h 12596622"/>
              <a:gd name="connsiteX1-27" fmla="*/ 1260348 w 6216396"/>
              <a:gd name="connsiteY1-28" fmla="*/ 0 h 12596622"/>
              <a:gd name="connsiteX2-29" fmla="*/ 6216396 w 6216396"/>
              <a:gd name="connsiteY2-30" fmla="*/ 6269736 h 12596622"/>
              <a:gd name="connsiteX3-31" fmla="*/ 1260348 w 6216396"/>
              <a:gd name="connsiteY3-32" fmla="*/ 12539472 h 12596622"/>
              <a:gd name="connsiteX4-33" fmla="*/ 0 w 6216396"/>
              <a:gd name="connsiteY4-34" fmla="*/ 12596622 h 12596622"/>
              <a:gd name="connsiteX5-35" fmla="*/ 0 w 6216396"/>
              <a:gd name="connsiteY5-36" fmla="*/ 76200 h 12596622"/>
              <a:gd name="connsiteX0-37" fmla="*/ 0 w 6216396"/>
              <a:gd name="connsiteY0-38" fmla="*/ 76200 h 12539472"/>
              <a:gd name="connsiteX1-39" fmla="*/ 1260348 w 6216396"/>
              <a:gd name="connsiteY1-40" fmla="*/ 0 h 12539472"/>
              <a:gd name="connsiteX2-41" fmla="*/ 6216396 w 6216396"/>
              <a:gd name="connsiteY2-42" fmla="*/ 6269736 h 12539472"/>
              <a:gd name="connsiteX3-43" fmla="*/ 1260348 w 6216396"/>
              <a:gd name="connsiteY3-44" fmla="*/ 12539472 h 12539472"/>
              <a:gd name="connsiteX4-45" fmla="*/ 0 w 6216396"/>
              <a:gd name="connsiteY4-46" fmla="*/ 12520422 h 12539472"/>
              <a:gd name="connsiteX5-47" fmla="*/ 0 w 6216396"/>
              <a:gd name="connsiteY5-48" fmla="*/ 76200 h 12539472"/>
              <a:gd name="connsiteX0-49" fmla="*/ 0 w 6216396"/>
              <a:gd name="connsiteY0-50" fmla="*/ 76200 h 12577572"/>
              <a:gd name="connsiteX1-51" fmla="*/ 1260348 w 6216396"/>
              <a:gd name="connsiteY1-52" fmla="*/ 0 h 12577572"/>
              <a:gd name="connsiteX2-53" fmla="*/ 6216396 w 6216396"/>
              <a:gd name="connsiteY2-54" fmla="*/ 6269736 h 12577572"/>
              <a:gd name="connsiteX3-55" fmla="*/ 1260348 w 6216396"/>
              <a:gd name="connsiteY3-56" fmla="*/ 12539472 h 12577572"/>
              <a:gd name="connsiteX4-57" fmla="*/ 0 w 6216396"/>
              <a:gd name="connsiteY4-58" fmla="*/ 12577572 h 12577572"/>
              <a:gd name="connsiteX5-59" fmla="*/ 0 w 6216396"/>
              <a:gd name="connsiteY5-60" fmla="*/ 76200 h 12577572"/>
              <a:gd name="connsiteX0-61" fmla="*/ 0 w 6216396"/>
              <a:gd name="connsiteY0-62" fmla="*/ 76200 h 12577572"/>
              <a:gd name="connsiteX1-63" fmla="*/ 1260348 w 6216396"/>
              <a:gd name="connsiteY1-64" fmla="*/ 0 h 12577572"/>
              <a:gd name="connsiteX2-65" fmla="*/ 6216396 w 6216396"/>
              <a:gd name="connsiteY2-66" fmla="*/ 6269736 h 12577572"/>
              <a:gd name="connsiteX3-67" fmla="*/ 1260348 w 6216396"/>
              <a:gd name="connsiteY3-68" fmla="*/ 12539472 h 12577572"/>
              <a:gd name="connsiteX4-69" fmla="*/ 0 w 6216396"/>
              <a:gd name="connsiteY4-70" fmla="*/ 12577572 h 12577572"/>
              <a:gd name="connsiteX5-71" fmla="*/ 0 w 6216396"/>
              <a:gd name="connsiteY5-72" fmla="*/ 76200 h 12577572"/>
              <a:gd name="connsiteX0-73" fmla="*/ 19050 w 6216396"/>
              <a:gd name="connsiteY0-74" fmla="*/ 0 h 12596622"/>
              <a:gd name="connsiteX1-75" fmla="*/ 1260348 w 6216396"/>
              <a:gd name="connsiteY1-76" fmla="*/ 19050 h 12596622"/>
              <a:gd name="connsiteX2-77" fmla="*/ 6216396 w 6216396"/>
              <a:gd name="connsiteY2-78" fmla="*/ 6288786 h 12596622"/>
              <a:gd name="connsiteX3-79" fmla="*/ 1260348 w 6216396"/>
              <a:gd name="connsiteY3-80" fmla="*/ 12558522 h 12596622"/>
              <a:gd name="connsiteX4-81" fmla="*/ 0 w 6216396"/>
              <a:gd name="connsiteY4-82" fmla="*/ 12596622 h 12596622"/>
              <a:gd name="connsiteX5-83" fmla="*/ 19050 w 6216396"/>
              <a:gd name="connsiteY5-84" fmla="*/ 0 h 12596622"/>
              <a:gd name="connsiteX0-85" fmla="*/ 38100 w 6216396"/>
              <a:gd name="connsiteY0-86" fmla="*/ 19050 h 12577572"/>
              <a:gd name="connsiteX1-87" fmla="*/ 1260348 w 6216396"/>
              <a:gd name="connsiteY1-88" fmla="*/ 0 h 12577572"/>
              <a:gd name="connsiteX2-89" fmla="*/ 6216396 w 6216396"/>
              <a:gd name="connsiteY2-90" fmla="*/ 6269736 h 12577572"/>
              <a:gd name="connsiteX3-91" fmla="*/ 1260348 w 6216396"/>
              <a:gd name="connsiteY3-92" fmla="*/ 12539472 h 12577572"/>
              <a:gd name="connsiteX4-93" fmla="*/ 0 w 6216396"/>
              <a:gd name="connsiteY4-94" fmla="*/ 12577572 h 12577572"/>
              <a:gd name="connsiteX5-95" fmla="*/ 38100 w 6216396"/>
              <a:gd name="connsiteY5-96" fmla="*/ 19050 h 1257757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6216396" h="12577572">
                <a:moveTo>
                  <a:pt x="38100" y="19050"/>
                </a:moveTo>
                <a:lnTo>
                  <a:pt x="1260348" y="0"/>
                </a:lnTo>
                <a:cubicBezTo>
                  <a:pt x="3997498" y="0"/>
                  <a:pt x="6216396" y="4179824"/>
                  <a:pt x="6216396" y="6269736"/>
                </a:cubicBezTo>
                <a:cubicBezTo>
                  <a:pt x="6216396" y="8359648"/>
                  <a:pt x="3997498" y="12539472"/>
                  <a:pt x="1260348" y="12539472"/>
                </a:cubicBezTo>
                <a:lnTo>
                  <a:pt x="0" y="12577572"/>
                </a:lnTo>
                <a:lnTo>
                  <a:pt x="38100" y="19050"/>
                </a:lnTo>
                <a:close/>
              </a:path>
            </a:pathLst>
          </a:custGeom>
          <a:noFill/>
          <a:ln w="104775">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microsoft.com/office/2007/relationships/hdphoto" Target="../media/image19.wdp"/><Relationship Id="rId14" Type="http://schemas.openxmlformats.org/officeDocument/2006/relationships/image" Target="../media/image18.pn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14" cstate="print">
            <a:extLst>
              <a:ext uri="{BEBA8EAE-BF5A-486C-A8C5-ECC9F3942E4B}">
                <a14:imgProps xmlns:a14="http://schemas.microsoft.com/office/drawing/2010/main">
                  <a14:imgLayer r:embed="rId15">
                    <a14:imgEffect>
                      <a14:artisticLineDrawing trans="25000"/>
                    </a14:imgEffect>
                  </a14:imgLayer>
                </a14:imgProps>
              </a:ext>
              <a:ext uri="{28A0092B-C50C-407E-A947-70E740481C1C}">
                <a14:useLocalDpi xmlns:a14="http://schemas.microsoft.com/office/drawing/2010/main" val="0"/>
              </a:ext>
            </a:extLst>
          </a:blip>
          <a:stretch>
            <a:fillRect/>
          </a:stretch>
        </p:blipFill>
        <p:spPr>
          <a:xfrm>
            <a:off x="4406190" y="919072"/>
            <a:ext cx="8044113" cy="5829300"/>
          </a:xfrm>
          <a:prstGeom prst="rect">
            <a:avLst/>
          </a:prstGeom>
        </p:spPr>
      </p:pic>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zh-CN" altLang="en-US" dirty="0"/>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rgbClr val="133984"/>
                </a:solidFill>
              </a:defRPr>
            </a:lvl1pPr>
          </a:lstStyle>
          <a:p>
            <a:fld id="{39144B3F-E93E-4214-A4BF-4C34853DD565}" type="datetime1">
              <a:rPr lang="zh-CN" altLang="en-US" smtClean="0"/>
            </a:fld>
            <a:endParaRPr lang="zh-CN" altLang="en-US" dirty="0"/>
          </a:p>
        </p:txBody>
      </p: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rgbClr val="133984"/>
                </a:solidFill>
              </a:defRPr>
            </a:lvl1pPr>
          </a:lstStyle>
          <a:p>
            <a:r>
              <a:rPr lang="en-US" altLang="zh-CN" dirty="0"/>
              <a:t>SHANGHAI UNIVERSITY</a:t>
            </a:r>
            <a:endParaRPr lang="zh-CN" altLang="en-US" dirty="0"/>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rgbClr val="133984"/>
                </a:solidFill>
              </a:defRPr>
            </a:lvl1pPr>
          </a:lstStyle>
          <a:p>
            <a:fld id="{5DD3DB80-B894-403A-B48E-6FDC1A72010E}"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p:txStyles>
    <p:titleStyle>
      <a:lvl1pPr algn="l" defTabSz="914400" rtl="0" eaLnBrk="1" latinLnBrk="0" hangingPunct="1">
        <a:lnSpc>
          <a:spcPct val="90000"/>
        </a:lnSpc>
        <a:spcBef>
          <a:spcPct val="0"/>
        </a:spcBef>
        <a:buNone/>
        <a:defRPr sz="2800" b="1" kern="1200">
          <a:solidFill>
            <a:srgbClr val="133984"/>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3" r:id="rId1"/>
    <p:sldLayoutId id="214748366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5.jpeg"/><Relationship Id="rId3" Type="http://schemas.openxmlformats.org/officeDocument/2006/relationships/image" Target="../media/image23.jpeg"/><Relationship Id="rId2" Type="http://schemas.openxmlformats.org/officeDocument/2006/relationships/image" Target="../media/image34.jpeg"/><Relationship Id="rId1" Type="http://schemas.openxmlformats.org/officeDocument/2006/relationships/image" Target="../media/image33.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7.png"/><Relationship Id="rId1" Type="http://schemas.openxmlformats.org/officeDocument/2006/relationships/image" Target="../media/image36.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9.jpeg"/><Relationship Id="rId1"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1.png"/><Relationship Id="rId1"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hdphoto" Target="../media/image43.wdp"/><Relationship Id="rId1" Type="http://schemas.openxmlformats.org/officeDocument/2006/relationships/image" Target="../media/image42.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24.jpe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4.png"/><Relationship Id="rId1"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4.png"/><Relationship Id="rId1" Type="http://schemas.openxmlformats.org/officeDocument/2006/relationships/image" Target="../media/image53.pn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themeOverride" Target="../theme/themeOverride1.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9.png"/><Relationship Id="rId1"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61.png"/><Relationship Id="rId1" Type="http://schemas.openxmlformats.org/officeDocument/2006/relationships/image" Target="../media/image60.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66.png"/><Relationship Id="rId1" Type="http://schemas.openxmlformats.org/officeDocument/2006/relationships/image" Target="../media/image65.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68.png"/><Relationship Id="rId1" Type="http://schemas.openxmlformats.org/officeDocument/2006/relationships/image" Target="../media/image67.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70.png"/><Relationship Id="rId2" Type="http://schemas.openxmlformats.org/officeDocument/2006/relationships/image" Target="../media/image26.png"/><Relationship Id="rId1" Type="http://schemas.openxmlformats.org/officeDocument/2006/relationships/image" Target="../media/image6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26.png"/><Relationship Id="rId7" Type="http://schemas.openxmlformats.org/officeDocument/2006/relationships/tags" Target="../tags/tag4.xml"/><Relationship Id="rId6" Type="http://schemas.openxmlformats.org/officeDocument/2006/relationships/image" Target="../media/image25.png"/><Relationship Id="rId5" Type="http://schemas.openxmlformats.org/officeDocument/2006/relationships/tags" Target="../tags/tag3.xml"/><Relationship Id="rId4" Type="http://schemas.openxmlformats.org/officeDocument/2006/relationships/image" Target="../media/image24.jpeg"/><Relationship Id="rId3" Type="http://schemas.openxmlformats.org/officeDocument/2006/relationships/tags" Target="../tags/tag2.xml"/><Relationship Id="rId2" Type="http://schemas.openxmlformats.org/officeDocument/2006/relationships/image" Target="../media/image23.jpeg"/><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microsoft.com/office/2007/relationships/hdphoto" Target="../media/image29.wdp"/><Relationship Id="rId2" Type="http://schemas.openxmlformats.org/officeDocument/2006/relationships/image" Target="../media/image28.png"/><Relationship Id="rId1"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1.jpeg"/><Relationship Id="rId1" Type="http://schemas.openxmlformats.org/officeDocument/2006/relationships/image" Target="../media/image30.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a:xfrm>
            <a:off x="587568" y="2763848"/>
            <a:ext cx="5769204" cy="1200738"/>
          </a:xfrm>
        </p:spPr>
        <p:txBody>
          <a:bodyPr/>
          <a:lstStyle/>
          <a:p>
            <a:r>
              <a:rPr lang="zh-CN" altLang="en-US" dirty="0">
                <a:gradFill>
                  <a:gsLst>
                    <a:gs pos="0">
                      <a:srgbClr val="EDCB5D"/>
                    </a:gs>
                    <a:gs pos="54000">
                      <a:srgbClr val="F3DC91"/>
                    </a:gs>
                    <a:gs pos="83000">
                      <a:srgbClr val="F8E6A4"/>
                    </a:gs>
                    <a:gs pos="100000">
                      <a:srgbClr val="F7E2A9"/>
                    </a:gs>
                  </a:gsLst>
                  <a:lin ang="0" scaled="0"/>
                </a:gradFill>
              </a:rPr>
              <a:t>磨料射流切缝形貌</a:t>
            </a:r>
            <a:r>
              <a:rPr lang="en-US" altLang="zh-CN" dirty="0">
                <a:gradFill>
                  <a:gsLst>
                    <a:gs pos="0">
                      <a:srgbClr val="EDCB5D"/>
                    </a:gs>
                    <a:gs pos="54000">
                      <a:srgbClr val="F3DC91"/>
                    </a:gs>
                    <a:gs pos="83000">
                      <a:srgbClr val="F8E6A4"/>
                    </a:gs>
                    <a:gs pos="100000">
                      <a:srgbClr val="F7E2A9"/>
                    </a:gs>
                  </a:gsLst>
                  <a:lin ang="0" scaled="0"/>
                </a:gradFill>
              </a:rPr>
              <a:t>3D</a:t>
            </a:r>
            <a:r>
              <a:rPr lang="zh-CN" altLang="en-US" dirty="0">
                <a:gradFill>
                  <a:gsLst>
                    <a:gs pos="0">
                      <a:srgbClr val="EDCB5D"/>
                    </a:gs>
                    <a:gs pos="54000">
                      <a:srgbClr val="F3DC91"/>
                    </a:gs>
                    <a:gs pos="83000">
                      <a:srgbClr val="F8E6A4"/>
                    </a:gs>
                    <a:gs pos="100000">
                      <a:srgbClr val="F7E2A9"/>
                    </a:gs>
                  </a:gsLst>
                  <a:lin ang="0" scaled="0"/>
                </a:gradFill>
              </a:rPr>
              <a:t>表征方法</a:t>
            </a:r>
            <a:endParaRPr lang="zh-CN" altLang="en-US" dirty="0">
              <a:gradFill>
                <a:gsLst>
                  <a:gs pos="0">
                    <a:srgbClr val="EDCB5D"/>
                  </a:gs>
                  <a:gs pos="54000">
                    <a:srgbClr val="F3DC91"/>
                  </a:gs>
                  <a:gs pos="83000">
                    <a:srgbClr val="F8E6A4"/>
                  </a:gs>
                  <a:gs pos="100000">
                    <a:srgbClr val="F7E2A9"/>
                  </a:gs>
                </a:gsLst>
                <a:lin ang="0" scaled="0"/>
              </a:gradFill>
            </a:endParaRPr>
          </a:p>
        </p:txBody>
      </p:sp>
      <p:sp>
        <p:nvSpPr>
          <p:cNvPr id="4" name="文本占位符 3"/>
          <p:cNvSpPr>
            <a:spLocks noGrp="1"/>
          </p:cNvSpPr>
          <p:nvPr>
            <p:ph type="body" sz="quarter" idx="10"/>
          </p:nvPr>
        </p:nvSpPr>
        <p:spPr>
          <a:xfrm>
            <a:off x="587196" y="4451391"/>
            <a:ext cx="7546235" cy="319794"/>
          </a:xfrm>
        </p:spPr>
        <p:txBody>
          <a:bodyPr/>
          <a:lstStyle/>
          <a:p>
            <a:r>
              <a:rPr lang="zh-CN" altLang="en-US" sz="2400" dirty="0"/>
              <a:t>答辩人：姬李丹阳</a:t>
            </a:r>
            <a:endParaRPr lang="zh-CN" altLang="en-US" sz="2400" dirty="0"/>
          </a:p>
        </p:txBody>
      </p:sp>
      <p:sp>
        <p:nvSpPr>
          <p:cNvPr id="5" name="文本占位符 4"/>
          <p:cNvSpPr>
            <a:spLocks noGrp="1"/>
          </p:cNvSpPr>
          <p:nvPr>
            <p:ph type="body" sz="quarter" idx="11"/>
          </p:nvPr>
        </p:nvSpPr>
        <p:spPr>
          <a:xfrm>
            <a:off x="556716" y="4943242"/>
            <a:ext cx="7546235" cy="319794"/>
          </a:xfrm>
        </p:spPr>
        <p:txBody>
          <a:bodyPr/>
          <a:lstStyle/>
          <a:p>
            <a:r>
              <a:rPr lang="zh-CN" altLang="en-US" sz="2400" dirty="0"/>
              <a:t>导师：张仕进</a:t>
            </a:r>
            <a:endParaRPr lang="zh-CN" altLang="en-US" sz="2400" dirty="0"/>
          </a:p>
        </p:txBody>
      </p:sp>
      <p:sp>
        <p:nvSpPr>
          <p:cNvPr id="6" name="文本占位符 5"/>
          <p:cNvSpPr>
            <a:spLocks noGrp="1"/>
          </p:cNvSpPr>
          <p:nvPr>
            <p:ph type="body" sz="quarter" idx="12"/>
          </p:nvPr>
        </p:nvSpPr>
        <p:spPr>
          <a:xfrm>
            <a:off x="587196" y="5364163"/>
            <a:ext cx="7561263" cy="296271"/>
          </a:xfrm>
        </p:spPr>
        <p:txBody>
          <a:bodyPr>
            <a:noAutofit/>
          </a:bodyPr>
          <a:lstStyle/>
          <a:p>
            <a:r>
              <a:rPr lang="en-US" altLang="zh-CN" sz="2400" dirty="0"/>
              <a:t>2021.05.08</a:t>
            </a:r>
            <a:endParaRPr lang="en-US" altLang="zh-CN"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SHANGHAI UNIVERSITY</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sp>
        <p:nvSpPr>
          <p:cNvPr id="5" name="标题 4"/>
          <p:cNvSpPr>
            <a:spLocks noGrp="1"/>
          </p:cNvSpPr>
          <p:nvPr>
            <p:ph type="title"/>
          </p:nvPr>
        </p:nvSpPr>
        <p:spPr/>
        <p:txBody>
          <a:bodyPr>
            <a:normAutofit/>
          </a:bodyPr>
          <a:lstStyle/>
          <a:p>
            <a:r>
              <a:rPr lang="zh-CN" altLang="en-US" sz="3200" dirty="0"/>
              <a:t>实验</a:t>
            </a:r>
            <a:r>
              <a:rPr lang="zh-CN" altLang="en-US" sz="3200" dirty="0"/>
              <a:t>操作</a:t>
            </a:r>
            <a:endParaRPr lang="zh-CN" altLang="en-US" sz="3200" dirty="0"/>
          </a:p>
        </p:txBody>
      </p:sp>
      <p:pic>
        <p:nvPicPr>
          <p:cNvPr id="111" name="图片 111" descr="图7"/>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6192520" y="828040"/>
            <a:ext cx="4880610" cy="1829435"/>
          </a:xfrm>
          <a:prstGeom prst="rect">
            <a:avLst/>
          </a:prstGeom>
          <a:noFill/>
          <a:ln>
            <a:noFill/>
          </a:ln>
        </p:spPr>
      </p:pic>
      <p:pic>
        <p:nvPicPr>
          <p:cNvPr id="118" name="图片 118" descr="IMG_20190816_17025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1203960" y="1630045"/>
            <a:ext cx="4501515" cy="3372485"/>
          </a:xfrm>
          <a:prstGeom prst="rect">
            <a:avLst/>
          </a:prstGeom>
          <a:noFill/>
          <a:ln>
            <a:noFill/>
          </a:ln>
        </p:spPr>
      </p:pic>
      <p:pic>
        <p:nvPicPr>
          <p:cNvPr id="123" name="Picture"/>
          <p:cNvPicPr>
            <a:picLocks noChangeAspect="1" noChangeArrowheads="1"/>
          </p:cNvPicPr>
          <p:nvPr/>
        </p:nvPicPr>
        <p:blipFill>
          <a:blip r:embed="rId3" cstate="print"/>
          <a:stretch>
            <a:fillRect/>
          </a:stretch>
        </p:blipFill>
        <p:spPr>
          <a:xfrm>
            <a:off x="8749665" y="2740025"/>
            <a:ext cx="2102485" cy="3098800"/>
          </a:xfrm>
          <a:prstGeom prst="rect">
            <a:avLst/>
          </a:prstGeom>
          <a:noFill/>
          <a:ln w="9525">
            <a:noFill/>
          </a:ln>
        </p:spPr>
      </p:pic>
      <p:pic>
        <p:nvPicPr>
          <p:cNvPr id="122" name="Picture"/>
          <p:cNvPicPr>
            <a:picLocks noChangeAspect="1" noChangeArrowheads="1"/>
          </p:cNvPicPr>
          <p:nvPr/>
        </p:nvPicPr>
        <p:blipFill>
          <a:blip r:embed="rId4" cstate="print"/>
          <a:stretch>
            <a:fillRect/>
          </a:stretch>
        </p:blipFill>
        <p:spPr>
          <a:xfrm>
            <a:off x="6453505" y="2736850"/>
            <a:ext cx="2296160" cy="3101975"/>
          </a:xfrm>
          <a:prstGeom prst="rect">
            <a:avLst/>
          </a:prstGeom>
          <a:noFill/>
          <a:ln w="9525">
            <a:noFill/>
          </a:ln>
        </p:spPr>
      </p:pic>
      <p:sp>
        <p:nvSpPr>
          <p:cNvPr id="2" name="文本框 1"/>
          <p:cNvSpPr txBox="1"/>
          <p:nvPr/>
        </p:nvSpPr>
        <p:spPr>
          <a:xfrm>
            <a:off x="815340" y="5253355"/>
            <a:ext cx="5163185" cy="737235"/>
          </a:xfrm>
          <a:prstGeom prst="rect">
            <a:avLst/>
          </a:prstGeom>
          <a:noFill/>
        </p:spPr>
        <p:txBody>
          <a:bodyPr wrap="square" rtlCol="0">
            <a:spAutoFit/>
          </a:bodyPr>
          <a:p>
            <a:r>
              <a:rPr lang="zh-CN" altLang="en-US" sz="2400">
                <a:solidFill>
                  <a:srgbClr val="133984"/>
                </a:solidFill>
              </a:rPr>
              <a:t>装夹</a:t>
            </a:r>
            <a:r>
              <a:rPr lang="zh-CN" altLang="en-US" sz="2400">
                <a:solidFill>
                  <a:srgbClr val="133984"/>
                </a:solidFill>
              </a:rPr>
              <a:t>好的样件以及分离后的样件装夹</a:t>
            </a:r>
            <a:r>
              <a:rPr lang="zh-CN" altLang="en-US"/>
              <a:t>的样件以及分离后的样件</a:t>
            </a:r>
            <a:endParaRPr lang="zh-CN" altLang="en-US"/>
          </a:p>
        </p:txBody>
      </p:sp>
      <p:sp>
        <p:nvSpPr>
          <p:cNvPr id="6" name="文本框 5"/>
          <p:cNvSpPr txBox="1"/>
          <p:nvPr/>
        </p:nvSpPr>
        <p:spPr>
          <a:xfrm>
            <a:off x="3220085" y="1099820"/>
            <a:ext cx="469265" cy="460375"/>
          </a:xfrm>
          <a:prstGeom prst="rect">
            <a:avLst/>
          </a:prstGeom>
          <a:noFill/>
        </p:spPr>
        <p:txBody>
          <a:bodyPr wrap="square" rtlCol="0">
            <a:spAutoFit/>
          </a:bodyPr>
          <a:p>
            <a:r>
              <a:rPr lang="en-US" altLang="zh-CN" sz="2400">
                <a:solidFill>
                  <a:srgbClr val="133984"/>
                </a:solidFill>
              </a:rPr>
              <a:t>1</a:t>
            </a:r>
            <a:endParaRPr lang="en-US" altLang="zh-CN"/>
          </a:p>
        </p:txBody>
      </p:sp>
      <p:sp>
        <p:nvSpPr>
          <p:cNvPr id="7" name="文本框 6"/>
          <p:cNvSpPr txBox="1"/>
          <p:nvPr/>
        </p:nvSpPr>
        <p:spPr>
          <a:xfrm>
            <a:off x="8397875" y="639445"/>
            <a:ext cx="469265" cy="460375"/>
          </a:xfrm>
          <a:prstGeom prst="rect">
            <a:avLst/>
          </a:prstGeom>
          <a:noFill/>
        </p:spPr>
        <p:txBody>
          <a:bodyPr wrap="square" rtlCol="0">
            <a:spAutoFit/>
          </a:bodyPr>
          <a:p>
            <a:r>
              <a:rPr lang="en-US" altLang="zh-CN" sz="2400">
                <a:solidFill>
                  <a:srgbClr val="133984"/>
                </a:solidFill>
              </a:rPr>
              <a:t>2</a:t>
            </a:r>
            <a:endParaRPr lang="en-US" altLang="zh-CN"/>
          </a:p>
        </p:txBody>
      </p:sp>
      <p:sp>
        <p:nvSpPr>
          <p:cNvPr id="8" name="文本框 7"/>
          <p:cNvSpPr txBox="1"/>
          <p:nvPr/>
        </p:nvSpPr>
        <p:spPr>
          <a:xfrm>
            <a:off x="7367270" y="5838825"/>
            <a:ext cx="469265" cy="460375"/>
          </a:xfrm>
          <a:prstGeom prst="rect">
            <a:avLst/>
          </a:prstGeom>
          <a:noFill/>
        </p:spPr>
        <p:txBody>
          <a:bodyPr wrap="square" rtlCol="0">
            <a:spAutoFit/>
          </a:bodyPr>
          <a:p>
            <a:r>
              <a:rPr lang="en-US" altLang="zh-CN" sz="2400">
                <a:solidFill>
                  <a:srgbClr val="133984"/>
                </a:solidFill>
              </a:rPr>
              <a:t>3</a:t>
            </a:r>
            <a:endParaRPr lang="en-US" altLang="zh-CN"/>
          </a:p>
        </p:txBody>
      </p:sp>
      <p:sp>
        <p:nvSpPr>
          <p:cNvPr id="9" name="文本框 8"/>
          <p:cNvSpPr txBox="1"/>
          <p:nvPr/>
        </p:nvSpPr>
        <p:spPr>
          <a:xfrm>
            <a:off x="9646285" y="5838825"/>
            <a:ext cx="469265" cy="460375"/>
          </a:xfrm>
          <a:prstGeom prst="rect">
            <a:avLst/>
          </a:prstGeom>
          <a:noFill/>
        </p:spPr>
        <p:txBody>
          <a:bodyPr wrap="square" rtlCol="0">
            <a:spAutoFit/>
          </a:bodyPr>
          <a:p>
            <a:r>
              <a:rPr lang="en-US" altLang="zh-CN" sz="2400">
                <a:solidFill>
                  <a:srgbClr val="133984"/>
                </a:solidFill>
              </a:rPr>
              <a:t>4</a:t>
            </a:r>
            <a:endParaRPr lang="en-US" altLang="zh-C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SHANGHAI UNIVERSITY</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sp>
        <p:nvSpPr>
          <p:cNvPr id="5" name="标题 4"/>
          <p:cNvSpPr>
            <a:spLocks noGrp="1"/>
          </p:cNvSpPr>
          <p:nvPr>
            <p:ph type="title"/>
          </p:nvPr>
        </p:nvSpPr>
        <p:spPr/>
        <p:txBody>
          <a:bodyPr>
            <a:normAutofit/>
          </a:bodyPr>
          <a:lstStyle/>
          <a:p>
            <a:r>
              <a:rPr lang="zh-CN" altLang="en-US" sz="3200" dirty="0"/>
              <a:t>切割实验</a:t>
            </a:r>
            <a:endParaRPr lang="zh-CN" altLang="en-US" sz="3200" dirty="0"/>
          </a:p>
        </p:txBody>
      </p:sp>
      <p:sp>
        <p:nvSpPr>
          <p:cNvPr id="6" name="内容占位符 5"/>
          <p:cNvSpPr>
            <a:spLocks noGrp="1"/>
          </p:cNvSpPr>
          <p:nvPr>
            <p:ph sz="quarter" idx="13"/>
          </p:nvPr>
        </p:nvSpPr>
        <p:spPr>
          <a:xfrm>
            <a:off x="1506220" y="5554345"/>
            <a:ext cx="3213735" cy="686435"/>
          </a:xfrm>
        </p:spPr>
        <p:txBody>
          <a:bodyPr>
            <a:normAutofit/>
          </a:bodyPr>
          <a:lstStyle/>
          <a:p>
            <a:pPr marL="0" lvl="1" indent="0">
              <a:lnSpc>
                <a:spcPct val="130000"/>
              </a:lnSpc>
              <a:buNone/>
            </a:pPr>
            <a:r>
              <a:rPr lang="zh-CN" altLang="en-US" sz="2400" dirty="0">
                <a:solidFill>
                  <a:srgbClr val="133984"/>
                </a:solidFill>
                <a:sym typeface="+mn-ea"/>
              </a:rPr>
              <a:t>实验平台LTJ1613-5A</a:t>
            </a:r>
            <a:endParaRPr lang="zh-CN" altLang="en-US" sz="2400" dirty="0">
              <a:solidFill>
                <a:srgbClr val="133984"/>
              </a:solidFill>
              <a:sym typeface="+mn-ea"/>
            </a:endParaRPr>
          </a:p>
        </p:txBody>
      </p:sp>
      <p:pic>
        <p:nvPicPr>
          <p:cNvPr id="113" name="Picture"/>
          <p:cNvPicPr>
            <a:picLocks noChangeAspect="1" noChangeArrowheads="1"/>
          </p:cNvPicPr>
          <p:nvPr/>
        </p:nvPicPr>
        <p:blipFill>
          <a:blip r:embed="rId1" cstate="print"/>
          <a:stretch>
            <a:fillRect/>
          </a:stretch>
        </p:blipFill>
        <p:spPr>
          <a:xfrm>
            <a:off x="1505903" y="1379220"/>
            <a:ext cx="3074035" cy="4099560"/>
          </a:xfrm>
          <a:prstGeom prst="rect">
            <a:avLst/>
          </a:prstGeom>
          <a:noFill/>
          <a:ln w="9525">
            <a:noFill/>
          </a:ln>
        </p:spPr>
      </p:pic>
      <p:pic>
        <p:nvPicPr>
          <p:cNvPr id="2" name="图片 1"/>
          <p:cNvPicPr>
            <a:picLocks noChangeAspect="1"/>
          </p:cNvPicPr>
          <p:nvPr/>
        </p:nvPicPr>
        <p:blipFill>
          <a:blip r:embed="rId2"/>
          <a:stretch>
            <a:fillRect/>
          </a:stretch>
        </p:blipFill>
        <p:spPr>
          <a:xfrm>
            <a:off x="4855210" y="1379220"/>
            <a:ext cx="6665595" cy="4099560"/>
          </a:xfrm>
          <a:prstGeom prst="rect">
            <a:avLst/>
          </a:prstGeom>
        </p:spPr>
      </p:pic>
      <p:sp>
        <p:nvSpPr>
          <p:cNvPr id="8" name="内容占位符 5"/>
          <p:cNvSpPr>
            <a:spLocks noGrp="1"/>
          </p:cNvSpPr>
          <p:nvPr/>
        </p:nvSpPr>
        <p:spPr>
          <a:xfrm>
            <a:off x="5965190" y="5510530"/>
            <a:ext cx="3296285" cy="6286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zh-CN" altLang="en-US" sz="2400" dirty="0">
                <a:solidFill>
                  <a:srgbClr val="133984"/>
                </a:solidFill>
                <a:sym typeface="+mn-ea"/>
              </a:rPr>
              <a:t>该部分实验共计</a:t>
            </a:r>
            <a:r>
              <a:rPr lang="en-US" altLang="zh-CN" sz="2400" dirty="0">
                <a:solidFill>
                  <a:srgbClr val="133984"/>
                </a:solidFill>
                <a:sym typeface="+mn-ea"/>
              </a:rPr>
              <a:t>50</a:t>
            </a:r>
            <a:r>
              <a:rPr lang="zh-CN" altLang="en-US" sz="2400" dirty="0">
                <a:solidFill>
                  <a:srgbClr val="133984"/>
                </a:solidFill>
                <a:sym typeface="+mn-ea"/>
              </a:rPr>
              <a:t>组</a:t>
            </a:r>
            <a:endParaRPr lang="zh-CN" altLang="en-US" sz="2400" dirty="0">
              <a:solidFill>
                <a:srgbClr val="133984"/>
              </a:solidFill>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SHANGHAI UNIVERSITY</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sp>
        <p:nvSpPr>
          <p:cNvPr id="5" name="标题 4"/>
          <p:cNvSpPr>
            <a:spLocks noGrp="1"/>
          </p:cNvSpPr>
          <p:nvPr>
            <p:ph type="title"/>
          </p:nvPr>
        </p:nvSpPr>
        <p:spPr/>
        <p:txBody>
          <a:bodyPr>
            <a:normAutofit/>
          </a:bodyPr>
          <a:lstStyle/>
          <a:p>
            <a:r>
              <a:rPr lang="zh-CN" altLang="en-US" sz="3200" dirty="0"/>
              <a:t>切割实验</a:t>
            </a:r>
            <a:endParaRPr lang="zh-CN" altLang="en-US" sz="3200" dirty="0"/>
          </a:p>
        </p:txBody>
      </p:sp>
      <p:sp>
        <p:nvSpPr>
          <p:cNvPr id="8" name="内容占位符 5"/>
          <p:cNvSpPr>
            <a:spLocks noGrp="1"/>
          </p:cNvSpPr>
          <p:nvPr/>
        </p:nvSpPr>
        <p:spPr>
          <a:xfrm>
            <a:off x="982345" y="2879725"/>
            <a:ext cx="5280025" cy="43484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zh-CN" altLang="en-US" sz="2400" dirty="0">
                <a:solidFill>
                  <a:srgbClr val="133984"/>
                </a:solidFill>
                <a:sym typeface="+mn-ea"/>
              </a:rPr>
              <a:t>　　</a:t>
            </a:r>
            <a:r>
              <a:rPr lang="en-US" altLang="zh-CN" sz="2400" dirty="0">
                <a:solidFill>
                  <a:srgbClr val="133984"/>
                </a:solidFill>
                <a:sym typeface="+mn-ea"/>
              </a:rPr>
              <a:t>u</a:t>
            </a:r>
            <a:r>
              <a:rPr lang="zh-CN" altLang="en-US" sz="2400" dirty="0">
                <a:solidFill>
                  <a:srgbClr val="133984"/>
                </a:solidFill>
                <a:sym typeface="+mn-ea"/>
              </a:rPr>
              <a:t>是切割速度，</a:t>
            </a:r>
            <a:r>
              <a:rPr lang="en-US" altLang="zh-CN" sz="2400" dirty="0">
                <a:solidFill>
                  <a:srgbClr val="133984"/>
                </a:solidFill>
                <a:sym typeface="+mn-ea"/>
              </a:rPr>
              <a:t>q</a:t>
            </a:r>
            <a:r>
              <a:rPr lang="zh-CN" altLang="en-US" sz="2400" dirty="0">
                <a:solidFill>
                  <a:srgbClr val="133984"/>
                </a:solidFill>
                <a:sym typeface="+mn-ea"/>
              </a:rPr>
              <a:t>是切割质量等级，其他参数指具体工况条件（如压力、水流量</a:t>
            </a:r>
            <a:r>
              <a:rPr lang="zh-CN" altLang="en-US" sz="2400" dirty="0">
                <a:solidFill>
                  <a:srgbClr val="133984"/>
                </a:solidFill>
                <a:sym typeface="+mn-ea"/>
              </a:rPr>
              <a:t>等）。将常用的切割质量等级分为</a:t>
            </a:r>
            <a:r>
              <a:rPr lang="en-US" altLang="zh-CN" sz="2400" dirty="0">
                <a:solidFill>
                  <a:srgbClr val="133984"/>
                </a:solidFill>
                <a:sym typeface="+mn-ea"/>
              </a:rPr>
              <a:t>Q1~Q5</a:t>
            </a:r>
            <a:r>
              <a:rPr lang="zh-CN" altLang="en-US" sz="2400" dirty="0">
                <a:solidFill>
                  <a:srgbClr val="133984"/>
                </a:solidFill>
                <a:sym typeface="+mn-ea"/>
              </a:rPr>
              <a:t>级，分别对应不同的切割速度。</a:t>
            </a:r>
            <a:endParaRPr lang="zh-CN" altLang="en-US" sz="2400" dirty="0">
              <a:solidFill>
                <a:srgbClr val="133984"/>
              </a:solidFill>
              <a:sym typeface="+mn-ea"/>
            </a:endParaRPr>
          </a:p>
        </p:txBody>
      </p:sp>
      <p:pic>
        <p:nvPicPr>
          <p:cNvPr id="12" name="图片 11"/>
          <p:cNvPicPr>
            <a:picLocks noChangeAspect="1"/>
          </p:cNvPicPr>
          <p:nvPr/>
        </p:nvPicPr>
        <p:blipFill>
          <a:blip r:embed="rId1"/>
          <a:stretch>
            <a:fillRect/>
          </a:stretch>
        </p:blipFill>
        <p:spPr>
          <a:xfrm>
            <a:off x="1411605" y="1291590"/>
            <a:ext cx="4850765" cy="1043305"/>
          </a:xfrm>
          <a:prstGeom prst="rect">
            <a:avLst/>
          </a:prstGeom>
        </p:spPr>
      </p:pic>
      <p:sp>
        <p:nvSpPr>
          <p:cNvPr id="13" name="内容占位符 5"/>
          <p:cNvSpPr>
            <a:spLocks noGrp="1"/>
          </p:cNvSpPr>
          <p:nvPr/>
        </p:nvSpPr>
        <p:spPr>
          <a:xfrm>
            <a:off x="6692265" y="1029970"/>
            <a:ext cx="5324475" cy="3496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zh-CN" altLang="en-US" sz="2400" dirty="0">
                <a:solidFill>
                  <a:srgbClr val="133984"/>
                </a:solidFill>
                <a:sym typeface="+mn-ea"/>
              </a:rPr>
              <a:t>　　等级越高，速度越慢。</a:t>
            </a:r>
            <a:r>
              <a:rPr lang="en-US" altLang="zh-CN" sz="2400" dirty="0">
                <a:solidFill>
                  <a:srgbClr val="133984"/>
                </a:solidFill>
                <a:sym typeface="+mn-ea"/>
              </a:rPr>
              <a:t>Q1</a:t>
            </a:r>
            <a:r>
              <a:rPr lang="zh-CN" altLang="en-US" sz="2400" dirty="0">
                <a:solidFill>
                  <a:srgbClr val="133984"/>
                </a:solidFill>
                <a:sym typeface="+mn-ea"/>
              </a:rPr>
              <a:t>级对应分离速度。需先进行分离速度的测定实验。</a:t>
            </a:r>
            <a:r>
              <a:rPr lang="zh-CN" altLang="en-US" sz="2400" dirty="0">
                <a:solidFill>
                  <a:srgbClr val="133984"/>
                </a:solidFill>
                <a:sym typeface="+mn-ea"/>
              </a:rPr>
              <a:t>下表面粘连长度不超过</a:t>
            </a:r>
            <a:r>
              <a:rPr lang="en-US" altLang="zh-CN" sz="2400" dirty="0">
                <a:solidFill>
                  <a:srgbClr val="133984"/>
                </a:solidFill>
                <a:sym typeface="+mn-ea"/>
              </a:rPr>
              <a:t>1.6 mm</a:t>
            </a:r>
            <a:r>
              <a:rPr lang="zh-CN" altLang="en-US" sz="2400" dirty="0">
                <a:solidFill>
                  <a:srgbClr val="133984"/>
                </a:solidFill>
                <a:sym typeface="+mn-ea"/>
              </a:rPr>
              <a:t>。</a:t>
            </a:r>
            <a:endParaRPr lang="zh-CN" altLang="en-US" sz="2400" dirty="0">
              <a:solidFill>
                <a:srgbClr val="133984"/>
              </a:solidFill>
              <a:sym typeface="+mn-ea"/>
            </a:endParaRPr>
          </a:p>
        </p:txBody>
      </p:sp>
      <p:pic>
        <p:nvPicPr>
          <p:cNvPr id="10" name="图片 10" descr="IMG_20190826_1017131"/>
          <p:cNvPicPr>
            <a:picLocks noChangeAspect="1"/>
          </p:cNvPicPr>
          <p:nvPr/>
        </p:nvPicPr>
        <p:blipFill>
          <a:blip r:embed="rId2"/>
          <a:srcRect l="2363" t="19395" r="11816" b="21272"/>
          <a:stretch>
            <a:fillRect/>
          </a:stretch>
        </p:blipFill>
        <p:spPr>
          <a:xfrm>
            <a:off x="6915785" y="2653665"/>
            <a:ext cx="4116705" cy="379349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SHANGHAI UNIVERSITY</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sp>
        <p:nvSpPr>
          <p:cNvPr id="5" name="标题 4"/>
          <p:cNvSpPr>
            <a:spLocks noGrp="1"/>
          </p:cNvSpPr>
          <p:nvPr>
            <p:ph type="title"/>
          </p:nvPr>
        </p:nvSpPr>
        <p:spPr/>
        <p:txBody>
          <a:bodyPr>
            <a:normAutofit/>
          </a:bodyPr>
          <a:lstStyle/>
          <a:p>
            <a:r>
              <a:rPr lang="zh-CN" altLang="en-US" sz="3200" dirty="0"/>
              <a:t>切割实验</a:t>
            </a:r>
            <a:endParaRPr lang="zh-CN" altLang="en-US" sz="3200" dirty="0"/>
          </a:p>
        </p:txBody>
      </p:sp>
      <p:sp>
        <p:nvSpPr>
          <p:cNvPr id="8" name="内容占位符 5"/>
          <p:cNvSpPr>
            <a:spLocks noGrp="1"/>
          </p:cNvSpPr>
          <p:nvPr/>
        </p:nvSpPr>
        <p:spPr>
          <a:xfrm>
            <a:off x="595630" y="1329690"/>
            <a:ext cx="3914140" cy="6286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sz="2400" dirty="0">
                <a:solidFill>
                  <a:srgbClr val="133984"/>
                </a:solidFill>
                <a:sym typeface="+mn-ea"/>
              </a:rPr>
              <a:t>330 MPa</a:t>
            </a:r>
            <a:r>
              <a:rPr lang="zh-CN" altLang="en-US" sz="2400" dirty="0">
                <a:solidFill>
                  <a:srgbClr val="133984"/>
                </a:solidFill>
                <a:sym typeface="+mn-ea"/>
              </a:rPr>
              <a:t>压力下的</a:t>
            </a:r>
            <a:r>
              <a:rPr lang="zh-CN" altLang="en-US" sz="2400" dirty="0">
                <a:solidFill>
                  <a:srgbClr val="133984"/>
                </a:solidFill>
                <a:sym typeface="+mn-ea"/>
              </a:rPr>
              <a:t>切割速度</a:t>
            </a:r>
            <a:endParaRPr lang="zh-CN" altLang="en-US" sz="2400" dirty="0">
              <a:solidFill>
                <a:srgbClr val="133984"/>
              </a:solidFill>
              <a:sym typeface="+mn-ea"/>
            </a:endParaRPr>
          </a:p>
        </p:txBody>
      </p:sp>
      <p:pic>
        <p:nvPicPr>
          <p:cNvPr id="9" name="图片 8"/>
          <p:cNvPicPr>
            <a:picLocks noChangeAspect="1"/>
          </p:cNvPicPr>
          <p:nvPr/>
        </p:nvPicPr>
        <p:blipFill>
          <a:blip r:embed="rId1"/>
          <a:stretch>
            <a:fillRect/>
          </a:stretch>
        </p:blipFill>
        <p:spPr>
          <a:xfrm>
            <a:off x="4420235" y="481965"/>
            <a:ext cx="6630670" cy="2911475"/>
          </a:xfrm>
          <a:prstGeom prst="rect">
            <a:avLst/>
          </a:prstGeom>
        </p:spPr>
      </p:pic>
      <p:pic>
        <p:nvPicPr>
          <p:cNvPr id="10" name="图片 9"/>
          <p:cNvPicPr>
            <a:picLocks noChangeAspect="1"/>
          </p:cNvPicPr>
          <p:nvPr/>
        </p:nvPicPr>
        <p:blipFill>
          <a:blip r:embed="rId2"/>
          <a:stretch>
            <a:fillRect/>
          </a:stretch>
        </p:blipFill>
        <p:spPr>
          <a:xfrm>
            <a:off x="4420235" y="3533140"/>
            <a:ext cx="6638925" cy="2914015"/>
          </a:xfrm>
          <a:prstGeom prst="rect">
            <a:avLst/>
          </a:prstGeom>
        </p:spPr>
      </p:pic>
      <p:sp>
        <p:nvSpPr>
          <p:cNvPr id="11" name="内容占位符 5"/>
          <p:cNvSpPr>
            <a:spLocks noGrp="1"/>
          </p:cNvSpPr>
          <p:nvPr/>
        </p:nvSpPr>
        <p:spPr>
          <a:xfrm>
            <a:off x="595630" y="4676140"/>
            <a:ext cx="3914140" cy="6286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sz="2400" dirty="0">
                <a:solidFill>
                  <a:srgbClr val="133984"/>
                </a:solidFill>
                <a:sym typeface="+mn-ea"/>
              </a:rPr>
              <a:t>380 MPa</a:t>
            </a:r>
            <a:r>
              <a:rPr lang="zh-CN" altLang="en-US" sz="2400" dirty="0">
                <a:solidFill>
                  <a:srgbClr val="133984"/>
                </a:solidFill>
                <a:sym typeface="+mn-ea"/>
              </a:rPr>
              <a:t>压力下的</a:t>
            </a:r>
            <a:r>
              <a:rPr lang="zh-CN" altLang="en-US" sz="2400" dirty="0">
                <a:solidFill>
                  <a:srgbClr val="133984"/>
                </a:solidFill>
                <a:sym typeface="+mn-ea"/>
              </a:rPr>
              <a:t>切割速度</a:t>
            </a:r>
            <a:endParaRPr lang="zh-CN" altLang="en-US" sz="2400" dirty="0">
              <a:solidFill>
                <a:srgbClr val="133984"/>
              </a:solidFill>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a:xfrm>
            <a:off x="659764" y="6240463"/>
            <a:ext cx="4140201" cy="206381"/>
          </a:xfrm>
        </p:spPr>
        <p:txBody>
          <a:bodyPr/>
          <a:lstStyle/>
          <a:p>
            <a:r>
              <a:rPr lang="en-US" altLang="zh-CN"/>
              <a:t>SHANGHAI UNIVERSITY</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sp>
        <p:nvSpPr>
          <p:cNvPr id="5" name="标题 4"/>
          <p:cNvSpPr>
            <a:spLocks noGrp="1"/>
          </p:cNvSpPr>
          <p:nvPr>
            <p:ph type="title"/>
          </p:nvPr>
        </p:nvSpPr>
        <p:spPr/>
        <p:txBody>
          <a:bodyPr>
            <a:normAutofit/>
          </a:bodyPr>
          <a:lstStyle/>
          <a:p>
            <a:r>
              <a:rPr lang="zh-CN" altLang="en-US" sz="3200" dirty="0"/>
              <a:t>切割实验</a:t>
            </a:r>
            <a:endParaRPr lang="zh-CN" altLang="en-US" sz="3200" dirty="0"/>
          </a:p>
        </p:txBody>
      </p:sp>
      <p:pic>
        <p:nvPicPr>
          <p:cNvPr id="44" name="图片 44" descr="C:\Users\Hunter_season\Desktop\盲审被毙后论文补完\拼块全家福.jpg"/>
          <p:cNvPicPr>
            <a:picLocks noChangeAspect="1" noChangeArrowheads="1"/>
          </p:cNvPicPr>
          <p:nvPr/>
        </p:nvPicPr>
        <p:blipFill>
          <a:blip r:embed="rId1" cstate="print">
            <a:extLst>
              <a:ext uri="{BEBA8EAE-BF5A-486C-A8C5-ECC9F3942E4B}">
                <a14:imgProps xmlns:a14="http://schemas.microsoft.com/office/drawing/2010/main">
                  <a14:imgLayer r:embed="rId2">
                    <a14:imgEffect>
                      <a14:brightnessContrast bright="11000" contrast="15000"/>
                    </a14:imgEffect>
                  </a14:imgLayer>
                </a14:imgProps>
              </a:ext>
              <a:ext uri="{28A0092B-C50C-407E-A947-70E740481C1C}">
                <a14:useLocalDpi xmlns:a14="http://schemas.microsoft.com/office/drawing/2010/main" val="0"/>
              </a:ext>
            </a:extLst>
          </a:blip>
          <a:srcRect/>
          <a:stretch>
            <a:fillRect/>
          </a:stretch>
        </p:blipFill>
        <p:spPr>
          <a:xfrm>
            <a:off x="2864485" y="1243965"/>
            <a:ext cx="6463030" cy="484759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SHANGHAI UNIVERSITY</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sp>
        <p:nvSpPr>
          <p:cNvPr id="5" name="标题 4"/>
          <p:cNvSpPr>
            <a:spLocks noGrp="1"/>
          </p:cNvSpPr>
          <p:nvPr>
            <p:ph type="title"/>
          </p:nvPr>
        </p:nvSpPr>
        <p:spPr/>
        <p:txBody>
          <a:bodyPr>
            <a:normAutofit/>
          </a:bodyPr>
          <a:lstStyle/>
          <a:p>
            <a:r>
              <a:rPr lang="zh-CN" altLang="en-US" sz="3200" dirty="0"/>
              <a:t>数据采集</a:t>
            </a:r>
            <a:endParaRPr lang="zh-CN" altLang="en-US" sz="3200" dirty="0"/>
          </a:p>
        </p:txBody>
      </p:sp>
      <p:pic>
        <p:nvPicPr>
          <p:cNvPr id="128" name="Picture"/>
          <p:cNvPicPr>
            <a:picLocks noChangeAspect="1" noChangeArrowheads="1"/>
          </p:cNvPicPr>
          <p:nvPr/>
        </p:nvPicPr>
        <p:blipFill>
          <a:blip r:embed="rId1" cstate="print"/>
          <a:stretch>
            <a:fillRect/>
          </a:stretch>
        </p:blipFill>
        <p:spPr>
          <a:xfrm>
            <a:off x="1657985" y="1496695"/>
            <a:ext cx="2010410" cy="2678430"/>
          </a:xfrm>
          <a:prstGeom prst="rect">
            <a:avLst/>
          </a:prstGeom>
          <a:noFill/>
          <a:ln w="9525">
            <a:noFill/>
          </a:ln>
        </p:spPr>
      </p:pic>
      <p:pic>
        <p:nvPicPr>
          <p:cNvPr id="129" name="Picture"/>
          <p:cNvPicPr>
            <a:picLocks noChangeAspect="1" noChangeArrowheads="1"/>
          </p:cNvPicPr>
          <p:nvPr/>
        </p:nvPicPr>
        <p:blipFill>
          <a:blip r:embed="rId2" cstate="print"/>
          <a:stretch>
            <a:fillRect/>
          </a:stretch>
        </p:blipFill>
        <p:spPr>
          <a:xfrm>
            <a:off x="4303395" y="1503045"/>
            <a:ext cx="3565525" cy="2672080"/>
          </a:xfrm>
          <a:prstGeom prst="rect">
            <a:avLst/>
          </a:prstGeom>
          <a:noFill/>
          <a:ln w="9525">
            <a:noFill/>
          </a:ln>
        </p:spPr>
      </p:pic>
      <p:pic>
        <p:nvPicPr>
          <p:cNvPr id="130" name="图片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988695" y="4380865"/>
            <a:ext cx="9967595" cy="1633855"/>
          </a:xfrm>
          <a:prstGeom prst="rect">
            <a:avLst/>
          </a:prstGeom>
          <a:noFill/>
          <a:ln>
            <a:noFill/>
          </a:ln>
        </p:spPr>
      </p:pic>
      <p:sp>
        <p:nvSpPr>
          <p:cNvPr id="11" name="内容占位符 5"/>
          <p:cNvSpPr>
            <a:spLocks noGrp="1"/>
          </p:cNvSpPr>
          <p:nvPr/>
        </p:nvSpPr>
        <p:spPr>
          <a:xfrm>
            <a:off x="8206740" y="1506855"/>
            <a:ext cx="3313430" cy="2698115"/>
          </a:xfrm>
          <a:prstGeom prst="rect">
            <a:avLst/>
          </a:prstGeom>
        </p:spPr>
        <p:txBody>
          <a:bodyPr vert="horz" lIns="91440" tIns="45720" rIns="91440" bIns="45720" rtlCol="0">
            <a:normAutofit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zh-CN" altLang="en-US" sz="2400" dirty="0">
                <a:solidFill>
                  <a:srgbClr val="133984"/>
                </a:solidFill>
                <a:sym typeface="+mn-ea"/>
              </a:rPr>
              <a:t>激光扫描采集的数据是包括所有点</a:t>
            </a:r>
            <a:r>
              <a:rPr lang="zh-CN" altLang="en-US" sz="2400" dirty="0">
                <a:solidFill>
                  <a:srgbClr val="133984"/>
                </a:solidFill>
                <a:sym typeface="+mn-ea"/>
              </a:rPr>
              <a:t>的坐标的数组，索引</a:t>
            </a:r>
            <a:r>
              <a:rPr lang="en-US" altLang="zh-CN" sz="2400" dirty="0">
                <a:solidFill>
                  <a:srgbClr val="133984"/>
                </a:solidFill>
                <a:sym typeface="+mn-ea"/>
              </a:rPr>
              <a:t>0~5</a:t>
            </a:r>
            <a:r>
              <a:rPr lang="zh-CN" altLang="en-US" sz="2400" dirty="0">
                <a:solidFill>
                  <a:srgbClr val="133984"/>
                </a:solidFill>
                <a:sym typeface="+mn-ea"/>
              </a:rPr>
              <a:t>分别为</a:t>
            </a:r>
            <a:r>
              <a:rPr lang="en-US" altLang="zh-CN" sz="2400" dirty="0">
                <a:solidFill>
                  <a:srgbClr val="133984"/>
                </a:solidFill>
                <a:sym typeface="+mn-ea"/>
              </a:rPr>
              <a:t>X, Y, Z</a:t>
            </a:r>
            <a:r>
              <a:rPr lang="zh-CN" altLang="en-US" sz="2400" dirty="0">
                <a:solidFill>
                  <a:srgbClr val="133984"/>
                </a:solidFill>
                <a:sym typeface="+mn-ea"/>
              </a:rPr>
              <a:t>坐标，空间</a:t>
            </a:r>
            <a:r>
              <a:rPr lang="zh-CN" altLang="en-US" sz="2400" dirty="0">
                <a:solidFill>
                  <a:srgbClr val="133984"/>
                </a:solidFill>
                <a:sym typeface="+mn-ea"/>
              </a:rPr>
              <a:t>法向量</a:t>
            </a:r>
            <a:endParaRPr lang="zh-CN" altLang="en-US" sz="2400" dirty="0">
              <a:solidFill>
                <a:srgbClr val="133984"/>
              </a:solidFill>
              <a:sym typeface="+mn-ea"/>
            </a:endParaRPr>
          </a:p>
        </p:txBody>
      </p:sp>
      <p:sp>
        <p:nvSpPr>
          <p:cNvPr id="2" name="内容占位符 5"/>
          <p:cNvSpPr>
            <a:spLocks noGrp="1"/>
          </p:cNvSpPr>
          <p:nvPr/>
        </p:nvSpPr>
        <p:spPr>
          <a:xfrm>
            <a:off x="6282690" y="4870450"/>
            <a:ext cx="3313430" cy="654685"/>
          </a:xfrm>
          <a:prstGeom prst="rect">
            <a:avLst/>
          </a:prstGeom>
        </p:spPr>
        <p:txBody>
          <a:bodyPr vert="horz" lIns="91440" tIns="45720" rIns="91440" bIns="45720" rtlCol="0">
            <a:normAutofit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zh-CN" altLang="en-US" sz="2400" dirty="0">
                <a:solidFill>
                  <a:srgbClr val="133984"/>
                </a:solidFill>
                <a:sym typeface="+mn-ea"/>
              </a:rPr>
              <a:t>每行为一个</a:t>
            </a:r>
            <a:r>
              <a:rPr lang="zh-CN" altLang="en-US" sz="2400" dirty="0">
                <a:solidFill>
                  <a:srgbClr val="133984"/>
                </a:solidFill>
                <a:sym typeface="+mn-ea"/>
              </a:rPr>
              <a:t>子元素</a:t>
            </a:r>
            <a:endParaRPr lang="zh-CN" altLang="en-US" sz="2400" dirty="0">
              <a:solidFill>
                <a:srgbClr val="133984"/>
              </a:solidFill>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Rhino_2019-09-16_15-54-06"/>
          <p:cNvPicPr>
            <a:picLocks noChangeAspect="1"/>
          </p:cNvPicPr>
          <p:nvPr/>
        </p:nvPicPr>
        <p:blipFill>
          <a:blip r:embed="rId1"/>
          <a:stretch>
            <a:fillRect/>
          </a:stretch>
        </p:blipFill>
        <p:spPr>
          <a:xfrm>
            <a:off x="9109075" y="2626360"/>
            <a:ext cx="3566160" cy="1728470"/>
          </a:xfrm>
          <a:prstGeom prst="rect">
            <a:avLst/>
          </a:prstGeom>
        </p:spPr>
      </p:pic>
      <p:sp>
        <p:nvSpPr>
          <p:cNvPr id="3" name="页脚占位符 2"/>
          <p:cNvSpPr>
            <a:spLocks noGrp="1"/>
          </p:cNvSpPr>
          <p:nvPr>
            <p:ph type="ftr" sz="quarter" idx="11"/>
          </p:nvPr>
        </p:nvSpPr>
        <p:spPr/>
        <p:txBody>
          <a:bodyPr/>
          <a:lstStyle/>
          <a:p>
            <a:r>
              <a:rPr lang="en-US" altLang="zh-CN"/>
              <a:t>SHANGHAI UNIVERSITY</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sp>
        <p:nvSpPr>
          <p:cNvPr id="5" name="标题 4"/>
          <p:cNvSpPr>
            <a:spLocks noGrp="1"/>
          </p:cNvSpPr>
          <p:nvPr>
            <p:ph type="title"/>
          </p:nvPr>
        </p:nvSpPr>
        <p:spPr>
          <a:xfrm>
            <a:off x="1410915" y="272701"/>
            <a:ext cx="10108938" cy="757118"/>
          </a:xfrm>
        </p:spPr>
        <p:txBody>
          <a:bodyPr>
            <a:normAutofit/>
          </a:bodyPr>
          <a:lstStyle/>
          <a:p>
            <a:r>
              <a:rPr lang="zh-CN" altLang="en-US" sz="3200" dirty="0"/>
              <a:t>数据处理</a:t>
            </a:r>
            <a:endParaRPr lang="zh-CN" altLang="en-US" sz="3200" dirty="0"/>
          </a:p>
        </p:txBody>
      </p:sp>
      <p:pic>
        <p:nvPicPr>
          <p:cNvPr id="132" name="图片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8922385" y="120015"/>
            <a:ext cx="3090545" cy="2329815"/>
          </a:xfrm>
          <a:prstGeom prst="rect">
            <a:avLst/>
          </a:prstGeom>
          <a:noFill/>
          <a:ln>
            <a:noFill/>
          </a:ln>
        </p:spPr>
      </p:pic>
      <p:pic>
        <p:nvPicPr>
          <p:cNvPr id="136" name="图片 136" descr="切缝坐标"/>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9450705" y="4531360"/>
            <a:ext cx="1734820" cy="2195830"/>
          </a:xfrm>
          <a:prstGeom prst="rect">
            <a:avLst/>
          </a:prstGeom>
          <a:noFill/>
          <a:ln>
            <a:noFill/>
          </a:ln>
        </p:spPr>
      </p:pic>
      <p:sp>
        <p:nvSpPr>
          <p:cNvPr id="11" name="内容占位符 5"/>
          <p:cNvSpPr>
            <a:spLocks noGrp="1"/>
          </p:cNvSpPr>
          <p:nvPr/>
        </p:nvSpPr>
        <p:spPr>
          <a:xfrm>
            <a:off x="3147695" y="1105535"/>
            <a:ext cx="528320" cy="669925"/>
          </a:xfrm>
          <a:prstGeom prst="rect">
            <a:avLst/>
          </a:prstGeom>
        </p:spPr>
        <p:txBody>
          <a:bodyPr vert="horz" lIns="91440" tIns="45720" rIns="91440" bIns="45720" rtlCol="0">
            <a:normAutofit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sz="2400" dirty="0">
                <a:solidFill>
                  <a:srgbClr val="133984"/>
                </a:solidFill>
                <a:sym typeface="+mn-ea"/>
              </a:rPr>
              <a:t>1</a:t>
            </a:r>
            <a:endParaRPr lang="en-US" sz="2400" dirty="0">
              <a:solidFill>
                <a:srgbClr val="133984"/>
              </a:solidFill>
              <a:sym typeface="+mn-ea"/>
            </a:endParaRPr>
          </a:p>
        </p:txBody>
      </p:sp>
      <p:sp>
        <p:nvSpPr>
          <p:cNvPr id="7" name="内容占位符 5"/>
          <p:cNvSpPr>
            <a:spLocks noGrp="1"/>
          </p:cNvSpPr>
          <p:nvPr/>
        </p:nvSpPr>
        <p:spPr>
          <a:xfrm>
            <a:off x="9165590" y="601345"/>
            <a:ext cx="528320" cy="669925"/>
          </a:xfrm>
          <a:prstGeom prst="rect">
            <a:avLst/>
          </a:prstGeom>
        </p:spPr>
        <p:txBody>
          <a:bodyPr vert="horz" lIns="91440" tIns="45720" rIns="91440" bIns="45720" rtlCol="0">
            <a:normAutofit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sz="2400" dirty="0">
                <a:solidFill>
                  <a:srgbClr val="133984"/>
                </a:solidFill>
                <a:sym typeface="+mn-ea"/>
              </a:rPr>
              <a:t>2</a:t>
            </a:r>
            <a:endParaRPr lang="en-US" sz="2400" dirty="0">
              <a:solidFill>
                <a:srgbClr val="133984"/>
              </a:solidFill>
              <a:sym typeface="+mn-ea"/>
            </a:endParaRPr>
          </a:p>
        </p:txBody>
      </p:sp>
      <p:sp>
        <p:nvSpPr>
          <p:cNvPr id="9" name="内容占位符 5"/>
          <p:cNvSpPr>
            <a:spLocks noGrp="1"/>
          </p:cNvSpPr>
          <p:nvPr/>
        </p:nvSpPr>
        <p:spPr>
          <a:xfrm>
            <a:off x="9165590" y="5948680"/>
            <a:ext cx="528320" cy="669925"/>
          </a:xfrm>
          <a:prstGeom prst="rect">
            <a:avLst/>
          </a:prstGeom>
        </p:spPr>
        <p:txBody>
          <a:bodyPr vert="horz" lIns="91440" tIns="45720" rIns="91440" bIns="45720" rtlCol="0">
            <a:normAutofit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sz="2400" dirty="0">
                <a:solidFill>
                  <a:srgbClr val="133984"/>
                </a:solidFill>
                <a:sym typeface="+mn-ea"/>
              </a:rPr>
              <a:t>4</a:t>
            </a:r>
            <a:endParaRPr lang="en-US" sz="2400" dirty="0">
              <a:solidFill>
                <a:srgbClr val="133984"/>
              </a:solidFill>
              <a:sym typeface="+mn-ea"/>
            </a:endParaRPr>
          </a:p>
        </p:txBody>
      </p:sp>
      <p:pic>
        <p:nvPicPr>
          <p:cNvPr id="131" name="图片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67945" y="1619885"/>
            <a:ext cx="8966835" cy="4272280"/>
          </a:xfrm>
          <a:prstGeom prst="rect">
            <a:avLst/>
          </a:prstGeom>
          <a:noFill/>
          <a:ln>
            <a:noFill/>
          </a:ln>
        </p:spPr>
      </p:pic>
      <p:sp>
        <p:nvSpPr>
          <p:cNvPr id="8" name="内容占位符 5"/>
          <p:cNvSpPr>
            <a:spLocks noGrp="1"/>
          </p:cNvSpPr>
          <p:nvPr/>
        </p:nvSpPr>
        <p:spPr>
          <a:xfrm>
            <a:off x="9394190" y="3684905"/>
            <a:ext cx="528320" cy="669925"/>
          </a:xfrm>
          <a:prstGeom prst="rect">
            <a:avLst/>
          </a:prstGeom>
        </p:spPr>
        <p:txBody>
          <a:bodyPr vert="horz" lIns="91440" tIns="45720" rIns="91440" bIns="45720" rtlCol="0">
            <a:normAutofit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sz="2400" dirty="0">
                <a:solidFill>
                  <a:srgbClr val="133984"/>
                </a:solidFill>
                <a:sym typeface="+mn-ea"/>
              </a:rPr>
              <a:t>3</a:t>
            </a:r>
            <a:endParaRPr lang="en-US" sz="2400" dirty="0">
              <a:solidFill>
                <a:srgbClr val="133984"/>
              </a:solidFill>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SHANGHAI UNIVERSITY</a:t>
            </a:r>
            <a:endParaRPr lang="zh-CN" altLang="en-US" dirty="0"/>
          </a:p>
        </p:txBody>
      </p:sp>
      <p:sp>
        <p:nvSpPr>
          <p:cNvPr id="4" name="灯片编号占位符 3"/>
          <p:cNvSpPr>
            <a:spLocks noGrp="1"/>
          </p:cNvSpPr>
          <p:nvPr>
            <p:ph type="sldNum" sz="quarter" idx="12"/>
          </p:nvPr>
        </p:nvSpPr>
        <p:spPr>
          <a:xfrm>
            <a:off x="8609964" y="6240463"/>
            <a:ext cx="2909888" cy="206381"/>
          </a:xfrm>
        </p:spPr>
        <p:txBody>
          <a:bodyPr/>
          <a:lstStyle/>
          <a:p>
            <a:fld id="{5DD3DB80-B894-403A-B48E-6FDC1A72010E}" type="slidenum">
              <a:rPr lang="zh-CN" altLang="en-US" smtClean="0"/>
            </a:fld>
            <a:endParaRPr lang="zh-CN" altLang="en-US" dirty="0"/>
          </a:p>
        </p:txBody>
      </p:sp>
      <p:sp>
        <p:nvSpPr>
          <p:cNvPr id="5" name="标题 4"/>
          <p:cNvSpPr>
            <a:spLocks noGrp="1"/>
          </p:cNvSpPr>
          <p:nvPr>
            <p:ph type="title"/>
          </p:nvPr>
        </p:nvSpPr>
        <p:spPr>
          <a:xfrm>
            <a:off x="1410915" y="272701"/>
            <a:ext cx="10108938" cy="757118"/>
          </a:xfrm>
        </p:spPr>
        <p:txBody>
          <a:bodyPr>
            <a:normAutofit/>
          </a:bodyPr>
          <a:lstStyle/>
          <a:p>
            <a:r>
              <a:rPr lang="zh-CN" altLang="en-US" sz="3200" dirty="0"/>
              <a:t>数据处理</a:t>
            </a:r>
            <a:endParaRPr lang="zh-CN" altLang="en-US" sz="3200" dirty="0"/>
          </a:p>
        </p:txBody>
      </p:sp>
      <p:pic>
        <p:nvPicPr>
          <p:cNvPr id="166" name="图片 166" descr="C:\Users\Hunter_season\Desktop\盲审被毙后论文补完\fig5-5.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662305" y="1153160"/>
            <a:ext cx="2141220" cy="4098925"/>
          </a:xfrm>
          <a:prstGeom prst="rect">
            <a:avLst/>
          </a:prstGeom>
          <a:noFill/>
          <a:ln>
            <a:noFill/>
          </a:ln>
        </p:spPr>
      </p:pic>
      <p:sp>
        <p:nvSpPr>
          <p:cNvPr id="2" name="内容占位符 5"/>
          <p:cNvSpPr>
            <a:spLocks noGrp="1"/>
          </p:cNvSpPr>
          <p:nvPr/>
        </p:nvSpPr>
        <p:spPr>
          <a:xfrm>
            <a:off x="530225" y="5411470"/>
            <a:ext cx="2475865" cy="669925"/>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zh-CN" altLang="en-US" sz="2400" dirty="0">
                <a:solidFill>
                  <a:srgbClr val="133984"/>
                </a:solidFill>
                <a:sym typeface="+mn-ea"/>
              </a:rPr>
              <a:t>拟合切割前沿</a:t>
            </a:r>
            <a:r>
              <a:rPr lang="zh-CN" altLang="en-US" sz="2400" dirty="0">
                <a:solidFill>
                  <a:srgbClr val="133984"/>
                </a:solidFill>
                <a:sym typeface="+mn-ea"/>
              </a:rPr>
              <a:t>曲线</a:t>
            </a:r>
            <a:endParaRPr lang="zh-CN" altLang="en-US" sz="2400" dirty="0">
              <a:solidFill>
                <a:srgbClr val="133984"/>
              </a:solidFill>
              <a:sym typeface="+mn-ea"/>
            </a:endParaRPr>
          </a:p>
        </p:txBody>
      </p:sp>
      <p:sp>
        <p:nvSpPr>
          <p:cNvPr id="6" name="内容占位符 5"/>
          <p:cNvSpPr>
            <a:spLocks noGrp="1"/>
          </p:cNvSpPr>
          <p:nvPr/>
        </p:nvSpPr>
        <p:spPr>
          <a:xfrm>
            <a:off x="4316730" y="5563235"/>
            <a:ext cx="1475105" cy="518160"/>
          </a:xfrm>
          <a:prstGeom prst="rect">
            <a:avLst/>
          </a:prstGeom>
        </p:spPr>
        <p:txBody>
          <a:bodyPr vert="horz" lIns="91440" tIns="45720" rIns="91440" bIns="45720" rtlCol="0">
            <a:normAutofit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sz="2400" dirty="0">
                <a:solidFill>
                  <a:srgbClr val="133984"/>
                </a:solidFill>
                <a:sym typeface="+mn-ea"/>
              </a:rPr>
              <a:t>330</a:t>
            </a:r>
            <a:r>
              <a:rPr lang="en-US" sz="2400" dirty="0">
                <a:solidFill>
                  <a:srgbClr val="133984"/>
                </a:solidFill>
                <a:sym typeface="+mn-ea"/>
              </a:rPr>
              <a:t>MPa</a:t>
            </a:r>
            <a:endParaRPr lang="en-US" sz="2400" dirty="0">
              <a:solidFill>
                <a:srgbClr val="133984"/>
              </a:solidFill>
              <a:sym typeface="+mn-ea"/>
            </a:endParaRPr>
          </a:p>
        </p:txBody>
      </p:sp>
      <p:sp>
        <p:nvSpPr>
          <p:cNvPr id="9" name="内容占位符 5"/>
          <p:cNvSpPr>
            <a:spLocks noGrp="1"/>
          </p:cNvSpPr>
          <p:nvPr/>
        </p:nvSpPr>
        <p:spPr>
          <a:xfrm>
            <a:off x="8890000" y="5592445"/>
            <a:ext cx="1316990" cy="518160"/>
          </a:xfrm>
          <a:prstGeom prst="rect">
            <a:avLst/>
          </a:prstGeom>
        </p:spPr>
        <p:txBody>
          <a:bodyPr vert="horz" lIns="91440" tIns="45720" rIns="91440" bIns="45720" rtlCol="0">
            <a:normAutofit fontScale="90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sz="2400" dirty="0">
                <a:solidFill>
                  <a:srgbClr val="133984"/>
                </a:solidFill>
                <a:sym typeface="+mn-ea"/>
              </a:rPr>
              <a:t>380</a:t>
            </a:r>
            <a:r>
              <a:rPr lang="en-US" sz="2400" dirty="0">
                <a:solidFill>
                  <a:srgbClr val="133984"/>
                </a:solidFill>
                <a:sym typeface="+mn-ea"/>
              </a:rPr>
              <a:t>MPa</a:t>
            </a:r>
            <a:endParaRPr lang="en-US" sz="2400" dirty="0">
              <a:solidFill>
                <a:srgbClr val="133984"/>
              </a:solidFill>
              <a:sym typeface="+mn-ea"/>
            </a:endParaRPr>
          </a:p>
        </p:txBody>
      </p:sp>
      <p:pic>
        <p:nvPicPr>
          <p:cNvPr id="8" name="图片 7"/>
          <p:cNvPicPr>
            <a:picLocks noChangeAspect="1"/>
          </p:cNvPicPr>
          <p:nvPr/>
        </p:nvPicPr>
        <p:blipFill>
          <a:blip r:embed="rId2"/>
          <a:stretch>
            <a:fillRect/>
          </a:stretch>
        </p:blipFill>
        <p:spPr>
          <a:xfrm>
            <a:off x="3027680" y="941705"/>
            <a:ext cx="4298315" cy="4521200"/>
          </a:xfrm>
          <a:prstGeom prst="rect">
            <a:avLst/>
          </a:prstGeom>
        </p:spPr>
      </p:pic>
      <p:pic>
        <p:nvPicPr>
          <p:cNvPr id="10" name="图片 9"/>
          <p:cNvPicPr>
            <a:picLocks noChangeAspect="1"/>
          </p:cNvPicPr>
          <p:nvPr/>
        </p:nvPicPr>
        <p:blipFill>
          <a:blip r:embed="rId3"/>
          <a:stretch>
            <a:fillRect/>
          </a:stretch>
        </p:blipFill>
        <p:spPr>
          <a:xfrm>
            <a:off x="7512050" y="941705"/>
            <a:ext cx="4324350" cy="45212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SHANGHAI UNIVERSITY</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sp>
        <p:nvSpPr>
          <p:cNvPr id="5" name="标题 4"/>
          <p:cNvSpPr>
            <a:spLocks noGrp="1"/>
          </p:cNvSpPr>
          <p:nvPr>
            <p:ph type="title"/>
          </p:nvPr>
        </p:nvSpPr>
        <p:spPr>
          <a:xfrm>
            <a:off x="1410915" y="272701"/>
            <a:ext cx="10108938" cy="757118"/>
          </a:xfrm>
        </p:spPr>
        <p:txBody>
          <a:bodyPr>
            <a:normAutofit/>
          </a:bodyPr>
          <a:lstStyle/>
          <a:p>
            <a:r>
              <a:rPr lang="zh-CN" altLang="en-US" sz="3200" dirty="0"/>
              <a:t>数据处理</a:t>
            </a:r>
            <a:endParaRPr lang="zh-CN" altLang="en-US" sz="3200" dirty="0"/>
          </a:p>
        </p:txBody>
      </p:sp>
      <p:pic>
        <p:nvPicPr>
          <p:cNvPr id="22" name="图片 22" descr="C:\Users\windr\Desktop\图片31.png图片31"/>
          <p:cNvPicPr>
            <a:picLocks noChangeAspect="1" noChangeArrowheads="1"/>
          </p:cNvPicPr>
          <p:nvPr/>
        </p:nvPicPr>
        <p:blipFill>
          <a:blip r:embed="rId1"/>
          <a:srcRect/>
          <a:stretch>
            <a:fillRect/>
          </a:stretch>
        </p:blipFill>
        <p:spPr>
          <a:xfrm>
            <a:off x="3395663" y="709613"/>
            <a:ext cx="3184525" cy="5215255"/>
          </a:xfrm>
          <a:prstGeom prst="rect">
            <a:avLst/>
          </a:prstGeom>
          <a:noFill/>
          <a:ln>
            <a:noFill/>
          </a:ln>
        </p:spPr>
      </p:pic>
      <p:pic>
        <p:nvPicPr>
          <p:cNvPr id="225" name="图片 225" descr="C:\Users\windr\Desktop\图片29.png图片29"/>
          <p:cNvPicPr>
            <a:picLocks noChangeAspect="1" noChangeArrowheads="1"/>
          </p:cNvPicPr>
          <p:nvPr/>
        </p:nvPicPr>
        <p:blipFill>
          <a:blip r:embed="rId2"/>
          <a:srcRect/>
          <a:stretch>
            <a:fillRect/>
          </a:stretch>
        </p:blipFill>
        <p:spPr>
          <a:xfrm>
            <a:off x="7583805" y="740410"/>
            <a:ext cx="3031490" cy="5189855"/>
          </a:xfrm>
          <a:prstGeom prst="rect">
            <a:avLst/>
          </a:prstGeom>
          <a:noFill/>
          <a:ln>
            <a:noFill/>
          </a:ln>
        </p:spPr>
      </p:pic>
      <p:sp>
        <p:nvSpPr>
          <p:cNvPr id="6" name="内容占位符 5"/>
          <p:cNvSpPr>
            <a:spLocks noGrp="1"/>
          </p:cNvSpPr>
          <p:nvPr/>
        </p:nvSpPr>
        <p:spPr>
          <a:xfrm>
            <a:off x="3784600" y="5969635"/>
            <a:ext cx="3145155" cy="518160"/>
          </a:xfrm>
          <a:prstGeom prst="rect">
            <a:avLst/>
          </a:prstGeom>
        </p:spPr>
        <p:txBody>
          <a:bodyPr vert="horz" lIns="91440" tIns="45720" rIns="91440" bIns="45720" rtlCol="0">
            <a:normAutofit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sz="2400" dirty="0">
                <a:solidFill>
                  <a:srgbClr val="133984"/>
                </a:solidFill>
                <a:sym typeface="+mn-ea"/>
              </a:rPr>
              <a:t>330</a:t>
            </a:r>
            <a:r>
              <a:rPr lang="en-US" sz="2400" dirty="0">
                <a:solidFill>
                  <a:srgbClr val="133984"/>
                </a:solidFill>
                <a:sym typeface="+mn-ea"/>
              </a:rPr>
              <a:t>MPa,20mm Q5</a:t>
            </a:r>
            <a:endParaRPr lang="en-US" sz="2400" dirty="0">
              <a:solidFill>
                <a:srgbClr val="133984"/>
              </a:solidFill>
              <a:sym typeface="+mn-ea"/>
            </a:endParaRPr>
          </a:p>
        </p:txBody>
      </p:sp>
      <p:sp>
        <p:nvSpPr>
          <p:cNvPr id="9" name="内容占位符 5"/>
          <p:cNvSpPr>
            <a:spLocks noGrp="1"/>
          </p:cNvSpPr>
          <p:nvPr/>
        </p:nvSpPr>
        <p:spPr>
          <a:xfrm>
            <a:off x="7806055" y="5973445"/>
            <a:ext cx="3145155" cy="518160"/>
          </a:xfrm>
          <a:prstGeom prst="rect">
            <a:avLst/>
          </a:prstGeom>
        </p:spPr>
        <p:txBody>
          <a:bodyPr vert="horz" lIns="91440" tIns="45720" rIns="91440" bIns="45720" rtlCol="0">
            <a:normAutofit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sz="2400" dirty="0">
                <a:solidFill>
                  <a:srgbClr val="133984"/>
                </a:solidFill>
                <a:sym typeface="+mn-ea"/>
              </a:rPr>
              <a:t>330</a:t>
            </a:r>
            <a:r>
              <a:rPr lang="en-US" sz="2400" dirty="0">
                <a:solidFill>
                  <a:srgbClr val="133984"/>
                </a:solidFill>
                <a:sym typeface="+mn-ea"/>
              </a:rPr>
              <a:t>MPa,100mm Q5</a:t>
            </a:r>
            <a:endParaRPr lang="en-US" sz="2400" dirty="0">
              <a:solidFill>
                <a:srgbClr val="133984"/>
              </a:solidFill>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SHANGHAI UNIVERSITY</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sp>
        <p:nvSpPr>
          <p:cNvPr id="5" name="标题 4"/>
          <p:cNvSpPr>
            <a:spLocks noGrp="1"/>
          </p:cNvSpPr>
          <p:nvPr>
            <p:ph type="title"/>
          </p:nvPr>
        </p:nvSpPr>
        <p:spPr>
          <a:xfrm>
            <a:off x="1410915" y="272701"/>
            <a:ext cx="10108938" cy="757118"/>
          </a:xfrm>
        </p:spPr>
        <p:txBody>
          <a:bodyPr>
            <a:normAutofit/>
          </a:bodyPr>
          <a:lstStyle/>
          <a:p>
            <a:r>
              <a:rPr lang="zh-CN" altLang="en-US" sz="3200" dirty="0"/>
              <a:t>数据处理</a:t>
            </a:r>
            <a:endParaRPr lang="zh-CN" altLang="en-US" sz="3200" dirty="0"/>
          </a:p>
        </p:txBody>
      </p:sp>
      <p:sp>
        <p:nvSpPr>
          <p:cNvPr id="6" name="内容占位符 5"/>
          <p:cNvSpPr>
            <a:spLocks noGrp="1"/>
          </p:cNvSpPr>
          <p:nvPr/>
        </p:nvSpPr>
        <p:spPr>
          <a:xfrm>
            <a:off x="1410970" y="1029970"/>
            <a:ext cx="8629015" cy="15036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20000"/>
              </a:lnSpc>
              <a:buNone/>
            </a:pPr>
            <a:r>
              <a:rPr lang="zh-CN" altLang="en-US" sz="2400" dirty="0">
                <a:solidFill>
                  <a:srgbClr val="133984"/>
                </a:solidFill>
                <a:sym typeface="+mn-ea"/>
              </a:rPr>
              <a:t>　　</a:t>
            </a:r>
            <a:r>
              <a:rPr lang="en-US" sz="2400" dirty="0">
                <a:solidFill>
                  <a:srgbClr val="133984"/>
                </a:solidFill>
                <a:sym typeface="+mn-ea"/>
              </a:rPr>
              <a:t>能量和，其值大小为动能密度与停留时间的乘积。要切开某一点的材料，当前点的能量和必须大于等于切开材料所需的能量阈值。</a:t>
            </a:r>
            <a:endParaRPr lang="en-US" sz="2400" dirty="0">
              <a:solidFill>
                <a:srgbClr val="133984"/>
              </a:solidFill>
              <a:sym typeface="+mn-ea"/>
            </a:endParaRPr>
          </a:p>
        </p:txBody>
      </p:sp>
      <p:pic>
        <p:nvPicPr>
          <p:cNvPr id="2" name="图片 22" descr="C:\Users\windr\Desktop\图片31.png图片31"/>
          <p:cNvPicPr>
            <a:picLocks noChangeAspect="1" noChangeArrowheads="1"/>
          </p:cNvPicPr>
          <p:nvPr/>
        </p:nvPicPr>
        <p:blipFill>
          <a:blip r:embed="rId1"/>
          <a:srcRect/>
          <a:stretch>
            <a:fillRect/>
          </a:stretch>
        </p:blipFill>
        <p:spPr>
          <a:xfrm>
            <a:off x="3395980" y="2402205"/>
            <a:ext cx="2151380" cy="3522980"/>
          </a:xfrm>
          <a:prstGeom prst="rect">
            <a:avLst/>
          </a:prstGeom>
          <a:noFill/>
          <a:ln>
            <a:noFill/>
          </a:ln>
        </p:spPr>
      </p:pic>
      <p:pic>
        <p:nvPicPr>
          <p:cNvPr id="7" name="图片 225" descr="C:\Users\windr\Desktop\图片29.png图片29"/>
          <p:cNvPicPr>
            <a:picLocks noChangeAspect="1" noChangeArrowheads="1"/>
          </p:cNvPicPr>
          <p:nvPr/>
        </p:nvPicPr>
        <p:blipFill>
          <a:blip r:embed="rId2"/>
          <a:srcRect/>
          <a:stretch>
            <a:fillRect/>
          </a:stretch>
        </p:blipFill>
        <p:spPr>
          <a:xfrm>
            <a:off x="6740525" y="2373630"/>
            <a:ext cx="2074545" cy="3551555"/>
          </a:xfrm>
          <a:prstGeom prst="rect">
            <a:avLst/>
          </a:prstGeom>
          <a:noFill/>
          <a:ln>
            <a:noFill/>
          </a:ln>
        </p:spPr>
      </p:pic>
      <p:sp>
        <p:nvSpPr>
          <p:cNvPr id="8" name="内容占位符 5"/>
          <p:cNvSpPr>
            <a:spLocks noGrp="1"/>
          </p:cNvSpPr>
          <p:nvPr/>
        </p:nvSpPr>
        <p:spPr>
          <a:xfrm>
            <a:off x="3850005" y="5973445"/>
            <a:ext cx="1879600" cy="6584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sz="2400" dirty="0">
                <a:solidFill>
                  <a:srgbClr val="133984"/>
                </a:solidFill>
                <a:sym typeface="+mn-ea"/>
              </a:rPr>
              <a:t>20 mm</a:t>
            </a:r>
            <a:r>
              <a:rPr lang="zh-CN" altLang="en-US" sz="2400" dirty="0">
                <a:solidFill>
                  <a:srgbClr val="133984"/>
                </a:solidFill>
                <a:sym typeface="+mn-ea"/>
              </a:rPr>
              <a:t>厚</a:t>
            </a:r>
            <a:endParaRPr lang="zh-CN" altLang="en-US" sz="2400" dirty="0">
              <a:solidFill>
                <a:srgbClr val="133984"/>
              </a:solidFill>
              <a:sym typeface="+mn-ea"/>
            </a:endParaRPr>
          </a:p>
        </p:txBody>
      </p:sp>
      <p:sp>
        <p:nvSpPr>
          <p:cNvPr id="10" name="内容占位符 5"/>
          <p:cNvSpPr>
            <a:spLocks noGrp="1"/>
          </p:cNvSpPr>
          <p:nvPr/>
        </p:nvSpPr>
        <p:spPr>
          <a:xfrm>
            <a:off x="7036435" y="5973445"/>
            <a:ext cx="2168525" cy="658495"/>
          </a:xfrm>
          <a:prstGeom prst="rect">
            <a:avLst/>
          </a:prstGeom>
        </p:spPr>
        <p:txBody>
          <a:bodyPr vert="horz" lIns="91440" tIns="45720" rIns="91440" bIns="45720" rtlCol="0">
            <a:normAutofit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sz="2400" dirty="0">
                <a:solidFill>
                  <a:srgbClr val="133984"/>
                </a:solidFill>
                <a:sym typeface="+mn-ea"/>
              </a:rPr>
              <a:t>100 mm</a:t>
            </a:r>
            <a:r>
              <a:rPr lang="zh-CN" altLang="en-US" sz="2400" dirty="0">
                <a:solidFill>
                  <a:srgbClr val="133984"/>
                </a:solidFill>
                <a:sym typeface="+mn-ea"/>
              </a:rPr>
              <a:t>厚</a:t>
            </a:r>
            <a:endParaRPr lang="zh-CN" altLang="en-US" sz="2400" dirty="0">
              <a:solidFill>
                <a:srgbClr val="133984"/>
              </a:solidFill>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内容占位符 6"/>
          <p:cNvGraphicFramePr>
            <a:graphicFrameLocks noGrp="1"/>
          </p:cNvGraphicFramePr>
          <p:nvPr>
            <p:ph sz="quarter" idx="13"/>
          </p:nvPr>
        </p:nvGraphicFramePr>
        <p:xfrm>
          <a:off x="5695950" y="1811020"/>
          <a:ext cx="4970145" cy="376682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pSp>
        <p:nvGrpSpPr>
          <p:cNvPr id="17" name="组合 16"/>
          <p:cNvGrpSpPr/>
          <p:nvPr/>
        </p:nvGrpSpPr>
        <p:grpSpPr>
          <a:xfrm>
            <a:off x="1673860" y="1811020"/>
            <a:ext cx="3506470" cy="4087495"/>
            <a:chOff x="1821809" y="1520058"/>
            <a:chExt cx="3203024" cy="3734054"/>
          </a:xfrm>
        </p:grpSpPr>
        <p:grpSp>
          <p:nvGrpSpPr>
            <p:cNvPr id="5" name="组合 4"/>
            <p:cNvGrpSpPr/>
            <p:nvPr/>
          </p:nvGrpSpPr>
          <p:grpSpPr>
            <a:xfrm>
              <a:off x="1821809" y="1758309"/>
              <a:ext cx="3203024" cy="3203024"/>
              <a:chOff x="1321766" y="1643605"/>
              <a:chExt cx="3935392" cy="3935392"/>
            </a:xfrm>
          </p:grpSpPr>
          <p:sp>
            <p:nvSpPr>
              <p:cNvPr id="3" name="椭圆 2"/>
              <p:cNvSpPr/>
              <p:nvPr/>
            </p:nvSpPr>
            <p:spPr>
              <a:xfrm>
                <a:off x="1321766" y="1643605"/>
                <a:ext cx="3935392" cy="3935392"/>
              </a:xfrm>
              <a:prstGeom prst="ellipse">
                <a:avLst/>
              </a:prstGeom>
              <a:solidFill>
                <a:schemeClr val="bg1"/>
              </a:solidFill>
              <a:ln>
                <a:noFill/>
              </a:ln>
              <a:effectLst>
                <a:outerShdw blurRad="114300" dist="25400" dir="27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išľïḋé"/>
              <p:cNvSpPr txBox="1"/>
              <p:nvPr/>
            </p:nvSpPr>
            <p:spPr>
              <a:xfrm>
                <a:off x="1386600" y="2655850"/>
                <a:ext cx="3819976" cy="1622173"/>
              </a:xfrm>
              <a:prstGeom prst="rect">
                <a:avLst/>
              </a:prstGeom>
              <a:noFill/>
            </p:spPr>
            <p:txBody>
              <a:bodyPr wrap="square" rtlCol="0">
                <a:spAutoFit/>
              </a:bodyPr>
              <a:lstStyle/>
              <a:p>
                <a:pPr algn="ctr"/>
                <a:r>
                  <a:rPr lang="zh-CN" altLang="en-US" sz="6000" b="1" dirty="0">
                    <a:solidFill>
                      <a:srgbClr val="133984"/>
                    </a:solidFill>
                    <a:effectLst>
                      <a:outerShdw blurRad="38100" dist="38100" dir="2700000" algn="tl">
                        <a:srgbClr val="000000">
                          <a:alpha val="43137"/>
                        </a:srgbClr>
                      </a:outerShdw>
                    </a:effectLst>
                    <a:cs typeface="+mn-ea"/>
                    <a:sym typeface="+mn-lt"/>
                  </a:rPr>
                  <a:t>目  录</a:t>
                </a:r>
                <a:endParaRPr lang="en-US" altLang="zh-CN" sz="6000" b="1" dirty="0">
                  <a:solidFill>
                    <a:srgbClr val="133984"/>
                  </a:solidFill>
                  <a:effectLst>
                    <a:outerShdw blurRad="38100" dist="38100" dir="2700000" algn="tl">
                      <a:srgbClr val="000000">
                        <a:alpha val="43137"/>
                      </a:srgbClr>
                    </a:outerShdw>
                  </a:effectLst>
                  <a:cs typeface="+mn-ea"/>
                  <a:sym typeface="+mn-lt"/>
                </a:endParaRPr>
              </a:p>
              <a:p>
                <a:pPr algn="ctr"/>
                <a:r>
                  <a:rPr lang="tr-TR" sz="2800" dirty="0">
                    <a:solidFill>
                      <a:srgbClr val="133984"/>
                    </a:solidFill>
                    <a:effectLst>
                      <a:outerShdw blurRad="38100" dist="38100" dir="2700000" algn="tl">
                        <a:srgbClr val="000000">
                          <a:alpha val="43137"/>
                        </a:srgbClr>
                      </a:outerShdw>
                    </a:effectLst>
                    <a:cs typeface="+mn-ea"/>
                    <a:sym typeface="+mn-lt"/>
                  </a:rPr>
                  <a:t>CONTENTS</a:t>
                </a:r>
                <a:endParaRPr lang="tr-TR" sz="2800" dirty="0">
                  <a:solidFill>
                    <a:srgbClr val="133984"/>
                  </a:solidFill>
                  <a:effectLst>
                    <a:outerShdw blurRad="38100" dist="38100" dir="2700000" algn="tl">
                      <a:srgbClr val="000000">
                        <a:alpha val="43137"/>
                      </a:srgbClr>
                    </a:outerShdw>
                  </a:effectLst>
                  <a:cs typeface="+mn-ea"/>
                  <a:sym typeface="+mn-lt"/>
                </a:endParaRPr>
              </a:p>
            </p:txBody>
          </p:sp>
        </p:grpSp>
        <p:cxnSp>
          <p:nvCxnSpPr>
            <p:cNvPr id="11" name="直接连接符 10"/>
            <p:cNvCxnSpPr/>
            <p:nvPr/>
          </p:nvCxnSpPr>
          <p:spPr>
            <a:xfrm flipH="1">
              <a:off x="3590786" y="1520058"/>
              <a:ext cx="400437" cy="606363"/>
            </a:xfrm>
            <a:prstGeom prst="line">
              <a:avLst/>
            </a:prstGeom>
            <a:ln w="12700">
              <a:solidFill>
                <a:srgbClr val="133984"/>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4" name="直接连接符 13"/>
            <p:cNvCxnSpPr/>
            <p:nvPr/>
          </p:nvCxnSpPr>
          <p:spPr>
            <a:xfrm flipH="1">
              <a:off x="3600026" y="1809400"/>
              <a:ext cx="400437" cy="606363"/>
            </a:xfrm>
            <a:prstGeom prst="line">
              <a:avLst/>
            </a:prstGeom>
            <a:ln w="12700">
              <a:solidFill>
                <a:srgbClr val="133984"/>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5" name="直接连接符 14"/>
            <p:cNvCxnSpPr/>
            <p:nvPr/>
          </p:nvCxnSpPr>
          <p:spPr>
            <a:xfrm flipH="1">
              <a:off x="1865576" y="4358407"/>
              <a:ext cx="400437" cy="606363"/>
            </a:xfrm>
            <a:prstGeom prst="line">
              <a:avLst/>
            </a:prstGeom>
            <a:ln w="12700">
              <a:solidFill>
                <a:srgbClr val="133984"/>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 name="直接连接符 15"/>
            <p:cNvCxnSpPr/>
            <p:nvPr/>
          </p:nvCxnSpPr>
          <p:spPr>
            <a:xfrm flipH="1">
              <a:off x="1874816" y="4647749"/>
              <a:ext cx="400437" cy="606363"/>
            </a:xfrm>
            <a:prstGeom prst="line">
              <a:avLst/>
            </a:prstGeom>
            <a:ln w="12700">
              <a:solidFill>
                <a:srgbClr val="133984"/>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19" name="文本框 18"/>
          <p:cNvSpPr txBox="1"/>
          <p:nvPr/>
        </p:nvSpPr>
        <p:spPr>
          <a:xfrm>
            <a:off x="7451725" y="1912620"/>
            <a:ext cx="4818380" cy="460375"/>
          </a:xfrm>
          <a:prstGeom prst="rect">
            <a:avLst/>
          </a:prstGeom>
          <a:noFill/>
        </p:spPr>
        <p:txBody>
          <a:bodyPr wrap="square" rtlCol="0">
            <a:spAutoFit/>
          </a:bodyPr>
          <a:p>
            <a:r>
              <a:rPr lang="zh-CN" altLang="en-US" sz="2400" b="1">
                <a:solidFill>
                  <a:srgbClr val="133984"/>
                </a:solidFill>
              </a:rPr>
              <a:t>研究概述</a:t>
            </a:r>
            <a:endParaRPr lang="zh-CN" altLang="en-US" sz="2400" b="1">
              <a:solidFill>
                <a:srgbClr val="133984"/>
              </a:solidFill>
            </a:endParaRPr>
          </a:p>
        </p:txBody>
      </p:sp>
      <p:sp>
        <p:nvSpPr>
          <p:cNvPr id="23" name="文本框 22"/>
          <p:cNvSpPr txBox="1"/>
          <p:nvPr/>
        </p:nvSpPr>
        <p:spPr>
          <a:xfrm>
            <a:off x="7451725" y="2870835"/>
            <a:ext cx="4818380" cy="460375"/>
          </a:xfrm>
          <a:prstGeom prst="rect">
            <a:avLst/>
          </a:prstGeom>
          <a:noFill/>
        </p:spPr>
        <p:txBody>
          <a:bodyPr wrap="square" rtlCol="0">
            <a:spAutoFit/>
          </a:bodyPr>
          <a:p>
            <a:r>
              <a:rPr lang="zh-CN" altLang="en-US" sz="2400" b="1">
                <a:solidFill>
                  <a:srgbClr val="133984"/>
                </a:solidFill>
              </a:rPr>
              <a:t>研究内容</a:t>
            </a:r>
            <a:endParaRPr lang="zh-CN" altLang="en-US" sz="2400" b="1">
              <a:solidFill>
                <a:srgbClr val="133984"/>
              </a:solidFill>
            </a:endParaRPr>
          </a:p>
        </p:txBody>
      </p:sp>
      <p:sp>
        <p:nvSpPr>
          <p:cNvPr id="24" name="文本框 23"/>
          <p:cNvSpPr txBox="1"/>
          <p:nvPr/>
        </p:nvSpPr>
        <p:spPr>
          <a:xfrm>
            <a:off x="7451725" y="3829050"/>
            <a:ext cx="4818380" cy="460375"/>
          </a:xfrm>
          <a:prstGeom prst="rect">
            <a:avLst/>
          </a:prstGeom>
          <a:noFill/>
        </p:spPr>
        <p:txBody>
          <a:bodyPr wrap="square" rtlCol="0">
            <a:spAutoFit/>
          </a:bodyPr>
          <a:p>
            <a:r>
              <a:rPr lang="zh-CN" altLang="en-US" sz="2400" b="1">
                <a:solidFill>
                  <a:srgbClr val="133984"/>
                </a:solidFill>
              </a:rPr>
              <a:t>结论</a:t>
            </a:r>
            <a:endParaRPr lang="zh-CN" altLang="en-US" sz="2400" b="1">
              <a:solidFill>
                <a:srgbClr val="133984"/>
              </a:solidFill>
            </a:endParaRPr>
          </a:p>
        </p:txBody>
      </p:sp>
      <p:sp>
        <p:nvSpPr>
          <p:cNvPr id="25" name="文本框 24"/>
          <p:cNvSpPr txBox="1"/>
          <p:nvPr/>
        </p:nvSpPr>
        <p:spPr>
          <a:xfrm>
            <a:off x="7451725" y="4787265"/>
            <a:ext cx="4818380" cy="460375"/>
          </a:xfrm>
          <a:prstGeom prst="rect">
            <a:avLst/>
          </a:prstGeom>
          <a:noFill/>
        </p:spPr>
        <p:txBody>
          <a:bodyPr wrap="square" rtlCol="0">
            <a:spAutoFit/>
          </a:bodyPr>
          <a:p>
            <a:r>
              <a:rPr lang="zh-CN" altLang="en-US" sz="2400" b="1">
                <a:solidFill>
                  <a:srgbClr val="133984"/>
                </a:solidFill>
              </a:rPr>
              <a:t>总结与</a:t>
            </a:r>
            <a:r>
              <a:rPr lang="zh-CN" altLang="en-US" sz="2400" b="1">
                <a:solidFill>
                  <a:srgbClr val="133984"/>
                </a:solidFill>
              </a:rPr>
              <a:t>展望</a:t>
            </a:r>
            <a:endParaRPr lang="zh-CN" altLang="en-US" sz="2400" b="1">
              <a:solidFill>
                <a:srgbClr val="133984"/>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SHANGHAI UNIVERSITY</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sp>
        <p:nvSpPr>
          <p:cNvPr id="5" name="标题 4"/>
          <p:cNvSpPr>
            <a:spLocks noGrp="1"/>
          </p:cNvSpPr>
          <p:nvPr>
            <p:ph type="title"/>
          </p:nvPr>
        </p:nvSpPr>
        <p:spPr>
          <a:xfrm>
            <a:off x="1410915" y="272701"/>
            <a:ext cx="10108938" cy="757118"/>
          </a:xfrm>
        </p:spPr>
        <p:txBody>
          <a:bodyPr>
            <a:normAutofit/>
          </a:bodyPr>
          <a:lstStyle/>
          <a:p>
            <a:r>
              <a:rPr lang="zh-CN" altLang="en-US" sz="3200" dirty="0"/>
              <a:t>数据处理</a:t>
            </a:r>
            <a:endParaRPr lang="zh-CN" altLang="en-US" sz="3200" dirty="0"/>
          </a:p>
        </p:txBody>
      </p:sp>
      <p:sp>
        <p:nvSpPr>
          <p:cNvPr id="9" name="内容占位符 5"/>
          <p:cNvSpPr>
            <a:spLocks noGrp="1"/>
          </p:cNvSpPr>
          <p:nvPr/>
        </p:nvSpPr>
        <p:spPr>
          <a:xfrm>
            <a:off x="1135380" y="1855470"/>
            <a:ext cx="9352280" cy="702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zh-CN" sz="2400" dirty="0">
                <a:solidFill>
                  <a:srgbClr val="133984"/>
                </a:solidFill>
                <a:sym typeface="+mn-ea"/>
              </a:rPr>
              <a:t>　　在本文的切割条件下，低碳钢</a:t>
            </a:r>
            <a:r>
              <a:rPr sz="2400" dirty="0">
                <a:solidFill>
                  <a:srgbClr val="133984"/>
                </a:solidFill>
                <a:sym typeface="+mn-ea"/>
              </a:rPr>
              <a:t>的厚度阈值约为69.7 mm。</a:t>
            </a:r>
            <a:endParaRPr sz="2400" dirty="0">
              <a:solidFill>
                <a:srgbClr val="133984"/>
              </a:solidFill>
              <a:sym typeface="+mn-ea"/>
            </a:endParaRPr>
          </a:p>
        </p:txBody>
      </p:sp>
      <p:graphicFrame>
        <p:nvGraphicFramePr>
          <p:cNvPr id="2" name="表格 1"/>
          <p:cNvGraphicFramePr/>
          <p:nvPr>
            <p:custDataLst>
              <p:tags r:id="rId1"/>
            </p:custDataLst>
          </p:nvPr>
        </p:nvGraphicFramePr>
        <p:xfrm>
          <a:off x="1747520" y="2784475"/>
          <a:ext cx="9890125" cy="1811020"/>
        </p:xfrm>
        <a:graphic>
          <a:graphicData uri="http://schemas.openxmlformats.org/drawingml/2006/table">
            <a:tbl>
              <a:tblPr firstRow="1" bandRow="1">
                <a:tableStyleId>{5202B0CA-FC54-4496-8BCA-5EF66A818D29}</a:tableStyleId>
              </a:tblPr>
              <a:tblGrid>
                <a:gridCol w="2954020"/>
                <a:gridCol w="1457325"/>
                <a:gridCol w="5478780"/>
              </a:tblGrid>
              <a:tr h="822960">
                <a:tc>
                  <a:txBody>
                    <a:bodyPr/>
                    <a:p>
                      <a:pPr>
                        <a:buNone/>
                      </a:pPr>
                      <a:r>
                        <a:rPr sz="2400" b="0" dirty="0">
                          <a:solidFill>
                            <a:srgbClr val="133984"/>
                          </a:solidFill>
                        </a:rPr>
                        <a:t>厚度大于69.7 mm</a:t>
                      </a:r>
                      <a:endParaRPr lang="zh-CN" altLang="en-US" sz="2400" b="0" dirty="0">
                        <a:solidFill>
                          <a:srgbClr val="133984"/>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bg1">
                        <a:lumMod val="85000"/>
                      </a:schemeClr>
                    </a:solidFill>
                  </a:tcPr>
                </a:tc>
                <a:tc>
                  <a:txBody>
                    <a:bodyPr/>
                    <a:p>
                      <a:pPr>
                        <a:buNone/>
                      </a:pPr>
                      <a:r>
                        <a:rPr lang="zh-CN" sz="2400" b="0" dirty="0">
                          <a:solidFill>
                            <a:srgbClr val="133984"/>
                          </a:solidFill>
                        </a:rPr>
                        <a:t>厚材料</a:t>
                      </a:r>
                      <a:endParaRPr lang="zh-CN" sz="2400" b="0" dirty="0">
                        <a:solidFill>
                          <a:srgbClr val="133984"/>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bg1">
                        <a:lumMod val="85000"/>
                      </a:schemeClr>
                    </a:solidFill>
                  </a:tcPr>
                </a:tc>
                <a:tc>
                  <a:txBody>
                    <a:bodyPr/>
                    <a:p>
                      <a:pPr marL="0" lvl="1">
                        <a:buNone/>
                      </a:pPr>
                      <a:r>
                        <a:rPr sz="2400" b="0" dirty="0">
                          <a:solidFill>
                            <a:srgbClr val="133984"/>
                          </a:solidFill>
                        </a:rPr>
                        <a:t>切缝侧边轮廓为外凸型曲线</a:t>
                      </a:r>
                      <a:endParaRPr sz="2400" b="0" dirty="0">
                        <a:solidFill>
                          <a:srgbClr val="133984"/>
                        </a:solidFill>
                      </a:endParaRPr>
                    </a:p>
                    <a:p>
                      <a:pPr>
                        <a:buNone/>
                      </a:pPr>
                      <a:endParaRPr lang="zh-CN" altLang="en-US" sz="2400" b="0" dirty="0">
                        <a:solidFill>
                          <a:srgbClr val="133984"/>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bg1">
                        <a:lumMod val="85000"/>
                      </a:schemeClr>
                    </a:solidFill>
                  </a:tcPr>
                </a:tc>
              </a:tr>
              <a:tr h="988060">
                <a:tc>
                  <a:txBody>
                    <a:bodyPr/>
                    <a:p>
                      <a:pPr>
                        <a:buNone/>
                      </a:pPr>
                      <a:r>
                        <a:rPr sz="2400" b="0" dirty="0">
                          <a:solidFill>
                            <a:srgbClr val="133984"/>
                          </a:solidFill>
                        </a:rPr>
                        <a:t>厚度低于69.7 mm</a:t>
                      </a:r>
                      <a:endParaRPr lang="zh-CN" altLang="en-US" sz="2400" b="0" dirty="0">
                        <a:solidFill>
                          <a:srgbClr val="133984"/>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bg1">
                        <a:lumMod val="85000"/>
                      </a:schemeClr>
                    </a:solidFill>
                  </a:tcPr>
                </a:tc>
                <a:tc>
                  <a:txBody>
                    <a:bodyPr/>
                    <a:p>
                      <a:pPr>
                        <a:buNone/>
                      </a:pPr>
                      <a:r>
                        <a:rPr lang="zh-CN" sz="2400" b="0" dirty="0">
                          <a:solidFill>
                            <a:srgbClr val="133984"/>
                          </a:solidFill>
                        </a:rPr>
                        <a:t>薄材料</a:t>
                      </a:r>
                      <a:endParaRPr lang="zh-CN" sz="2400" b="0" dirty="0">
                        <a:solidFill>
                          <a:srgbClr val="133984"/>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bg1">
                        <a:lumMod val="85000"/>
                      </a:schemeClr>
                    </a:solidFill>
                  </a:tcPr>
                </a:tc>
                <a:tc>
                  <a:txBody>
                    <a:bodyPr/>
                    <a:p>
                      <a:pPr>
                        <a:buNone/>
                      </a:pPr>
                      <a:r>
                        <a:rPr sz="2400" b="0" dirty="0">
                          <a:solidFill>
                            <a:srgbClr val="133984"/>
                          </a:solidFill>
                        </a:rPr>
                        <a:t>切缝侧边轮廓为可能是内凹曲线型</a:t>
                      </a:r>
                      <a:r>
                        <a:rPr lang="zh-CN" sz="2400" b="0" dirty="0">
                          <a:solidFill>
                            <a:srgbClr val="133984"/>
                          </a:solidFill>
                        </a:rPr>
                        <a:t>　　　　　　　　　　　　　　　　　　</a:t>
                      </a:r>
                      <a:r>
                        <a:rPr lang="zh-CN" altLang="en-US" sz="2400" b="0" dirty="0">
                          <a:solidFill>
                            <a:srgbClr val="133984"/>
                          </a:solidFill>
                        </a:rPr>
                        <a:t>　　　　　　　　　　　　　　</a:t>
                      </a:r>
                      <a:r>
                        <a:rPr sz="2400" b="0" dirty="0">
                          <a:solidFill>
                            <a:srgbClr val="133984"/>
                          </a:solidFill>
                        </a:rPr>
                        <a:t>或直线型</a:t>
                      </a:r>
                      <a:r>
                        <a:rPr lang="zh-CN" sz="2400" b="0" dirty="0">
                          <a:solidFill>
                            <a:srgbClr val="133984"/>
                          </a:solidFill>
                        </a:rPr>
                        <a:t>（由具体切割速度而定）</a:t>
                      </a:r>
                      <a:endParaRPr lang="zh-CN" altLang="en-US" sz="2400" b="0" dirty="0">
                        <a:solidFill>
                          <a:srgbClr val="133984"/>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bg1">
                        <a:lumMod val="85000"/>
                      </a:schemeClr>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SHANGHAI UNIVERSITY</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sp>
        <p:nvSpPr>
          <p:cNvPr id="5" name="标题 4"/>
          <p:cNvSpPr>
            <a:spLocks noGrp="1"/>
          </p:cNvSpPr>
          <p:nvPr>
            <p:ph type="title"/>
          </p:nvPr>
        </p:nvSpPr>
        <p:spPr/>
        <p:txBody>
          <a:bodyPr>
            <a:normAutofit/>
          </a:bodyPr>
          <a:lstStyle/>
          <a:p>
            <a:r>
              <a:rPr lang="zh-CN" altLang="en-US" sz="3200" dirty="0"/>
              <a:t>射流流形</a:t>
            </a:r>
            <a:r>
              <a:rPr lang="zh-CN" altLang="en-US" sz="3200" dirty="0"/>
              <a:t>几何建模</a:t>
            </a:r>
            <a:endParaRPr lang="zh-CN" altLang="en-US" sz="3200" dirty="0"/>
          </a:p>
        </p:txBody>
      </p:sp>
      <p:pic>
        <p:nvPicPr>
          <p:cNvPr id="7" name="图片 1" descr="C:\Users\windr\Desktop\图片38.png图片38"/>
          <p:cNvPicPr>
            <a:picLocks noChangeAspect="1"/>
          </p:cNvPicPr>
          <p:nvPr/>
        </p:nvPicPr>
        <p:blipFill>
          <a:blip r:embed="rId1"/>
          <a:srcRect/>
          <a:stretch>
            <a:fillRect/>
          </a:stretch>
        </p:blipFill>
        <p:spPr>
          <a:xfrm>
            <a:off x="283210" y="1699260"/>
            <a:ext cx="4730115" cy="3459480"/>
          </a:xfrm>
          <a:prstGeom prst="rect">
            <a:avLst/>
          </a:prstGeom>
        </p:spPr>
      </p:pic>
      <p:pic>
        <p:nvPicPr>
          <p:cNvPr id="165" name="图片 165" descr="C:\Users\windr\Desktop\图片39.png图片39"/>
          <p:cNvPicPr>
            <a:picLocks noChangeAspect="1" noChangeArrowheads="1"/>
          </p:cNvPicPr>
          <p:nvPr/>
        </p:nvPicPr>
        <p:blipFill>
          <a:blip r:embed="rId2"/>
          <a:srcRect/>
          <a:stretch>
            <a:fillRect/>
          </a:stretch>
        </p:blipFill>
        <p:spPr>
          <a:xfrm>
            <a:off x="4810125" y="1029970"/>
            <a:ext cx="3567430" cy="5075555"/>
          </a:xfrm>
          <a:prstGeom prst="rect">
            <a:avLst/>
          </a:prstGeom>
          <a:noFill/>
          <a:ln>
            <a:noFill/>
          </a:ln>
        </p:spPr>
      </p:pic>
      <p:pic>
        <p:nvPicPr>
          <p:cNvPr id="8" name="图片 5" descr="C:\Users\windr\Desktop\图片24.png图片24"/>
          <p:cNvPicPr>
            <a:picLocks noChangeAspect="1" noChangeArrowheads="1"/>
          </p:cNvPicPr>
          <p:nvPr/>
        </p:nvPicPr>
        <p:blipFill>
          <a:blip r:embed="rId3"/>
          <a:srcRect/>
          <a:stretch>
            <a:fillRect/>
          </a:stretch>
        </p:blipFill>
        <p:spPr>
          <a:xfrm>
            <a:off x="8509635" y="1172210"/>
            <a:ext cx="3491865" cy="4364355"/>
          </a:xfrm>
          <a:prstGeom prst="rect">
            <a:avLst/>
          </a:prstGeom>
          <a:noFill/>
          <a:ln>
            <a:noFill/>
          </a:ln>
        </p:spPr>
      </p:pic>
      <p:sp>
        <p:nvSpPr>
          <p:cNvPr id="11" name="内容占位符 5"/>
          <p:cNvSpPr>
            <a:spLocks noGrp="1"/>
          </p:cNvSpPr>
          <p:nvPr/>
        </p:nvSpPr>
        <p:spPr>
          <a:xfrm>
            <a:off x="2384425" y="1172210"/>
            <a:ext cx="528320" cy="669925"/>
          </a:xfrm>
          <a:prstGeom prst="rect">
            <a:avLst/>
          </a:prstGeom>
        </p:spPr>
        <p:txBody>
          <a:bodyPr vert="horz" lIns="91440" tIns="45720" rIns="91440" bIns="45720" rtlCol="0">
            <a:normAutofit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sz="2400" dirty="0">
                <a:solidFill>
                  <a:srgbClr val="133984"/>
                </a:solidFill>
                <a:sym typeface="+mn-ea"/>
              </a:rPr>
              <a:t>1</a:t>
            </a:r>
            <a:endParaRPr lang="en-US" sz="2400" dirty="0">
              <a:solidFill>
                <a:srgbClr val="133984"/>
              </a:solidFill>
              <a:sym typeface="+mn-ea"/>
            </a:endParaRPr>
          </a:p>
        </p:txBody>
      </p:sp>
      <p:sp>
        <p:nvSpPr>
          <p:cNvPr id="9" name="内容占位符 5"/>
          <p:cNvSpPr>
            <a:spLocks noGrp="1"/>
          </p:cNvSpPr>
          <p:nvPr/>
        </p:nvSpPr>
        <p:spPr>
          <a:xfrm>
            <a:off x="6329680" y="502285"/>
            <a:ext cx="528320" cy="669925"/>
          </a:xfrm>
          <a:prstGeom prst="rect">
            <a:avLst/>
          </a:prstGeom>
        </p:spPr>
        <p:txBody>
          <a:bodyPr vert="horz" lIns="91440" tIns="45720" rIns="91440" bIns="45720" rtlCol="0">
            <a:normAutofit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sz="2400" dirty="0">
                <a:solidFill>
                  <a:srgbClr val="133984"/>
                </a:solidFill>
                <a:sym typeface="+mn-ea"/>
              </a:rPr>
              <a:t>2</a:t>
            </a:r>
            <a:endParaRPr lang="en-US" sz="2400" dirty="0">
              <a:solidFill>
                <a:srgbClr val="133984"/>
              </a:solidFill>
              <a:sym typeface="+mn-ea"/>
            </a:endParaRPr>
          </a:p>
        </p:txBody>
      </p:sp>
      <p:sp>
        <p:nvSpPr>
          <p:cNvPr id="10" name="内容占位符 5"/>
          <p:cNvSpPr>
            <a:spLocks noGrp="1"/>
          </p:cNvSpPr>
          <p:nvPr/>
        </p:nvSpPr>
        <p:spPr>
          <a:xfrm>
            <a:off x="9991725" y="502285"/>
            <a:ext cx="528320" cy="669925"/>
          </a:xfrm>
          <a:prstGeom prst="rect">
            <a:avLst/>
          </a:prstGeom>
        </p:spPr>
        <p:txBody>
          <a:bodyPr vert="horz" lIns="91440" tIns="45720" rIns="91440" bIns="45720" rtlCol="0">
            <a:normAutofit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sz="2400" dirty="0">
                <a:solidFill>
                  <a:srgbClr val="133984"/>
                </a:solidFill>
                <a:sym typeface="+mn-ea"/>
              </a:rPr>
              <a:t>3</a:t>
            </a:r>
            <a:endParaRPr lang="en-US" sz="2400" dirty="0">
              <a:solidFill>
                <a:srgbClr val="133984"/>
              </a:solidFill>
              <a:sym typeface="+mn-ea"/>
            </a:endParaRPr>
          </a:p>
        </p:txBody>
      </p:sp>
      <p:sp>
        <p:nvSpPr>
          <p:cNvPr id="12" name="内容占位符 5"/>
          <p:cNvSpPr>
            <a:spLocks noGrp="1"/>
          </p:cNvSpPr>
          <p:nvPr/>
        </p:nvSpPr>
        <p:spPr>
          <a:xfrm>
            <a:off x="1527175" y="5158740"/>
            <a:ext cx="2425065" cy="669925"/>
          </a:xfrm>
          <a:prstGeom prst="rect">
            <a:avLst/>
          </a:prstGeom>
        </p:spPr>
        <p:txBody>
          <a:bodyPr vert="horz" lIns="91440" tIns="45720" rIns="91440" bIns="45720" rtlCol="0">
            <a:normAutofit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zh-CN" altLang="en-US" sz="2400" dirty="0">
                <a:solidFill>
                  <a:srgbClr val="133984"/>
                </a:solidFill>
                <a:sym typeface="+mn-ea"/>
              </a:rPr>
              <a:t>切片、</a:t>
            </a:r>
            <a:r>
              <a:rPr lang="zh-CN" altLang="en-US" sz="2400" dirty="0">
                <a:solidFill>
                  <a:srgbClr val="133984"/>
                </a:solidFill>
                <a:sym typeface="+mn-ea"/>
              </a:rPr>
              <a:t>椭圆拟合</a:t>
            </a:r>
            <a:endParaRPr lang="zh-CN" altLang="en-US" sz="2400" dirty="0">
              <a:solidFill>
                <a:srgbClr val="133984"/>
              </a:solidFill>
              <a:sym typeface="+mn-ea"/>
            </a:endParaRPr>
          </a:p>
        </p:txBody>
      </p:sp>
      <p:sp>
        <p:nvSpPr>
          <p:cNvPr id="13" name="内容占位符 5"/>
          <p:cNvSpPr>
            <a:spLocks noGrp="1"/>
          </p:cNvSpPr>
          <p:nvPr/>
        </p:nvSpPr>
        <p:spPr>
          <a:xfrm>
            <a:off x="6155690" y="6009005"/>
            <a:ext cx="1481455" cy="669925"/>
          </a:xfrm>
          <a:prstGeom prst="rect">
            <a:avLst/>
          </a:prstGeom>
        </p:spPr>
        <p:txBody>
          <a:bodyPr vert="horz" lIns="91440" tIns="45720" rIns="91440" bIns="45720" rtlCol="0">
            <a:normAutofit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zh-CN" altLang="en-US" sz="2400" dirty="0">
                <a:solidFill>
                  <a:srgbClr val="133984"/>
                </a:solidFill>
                <a:sym typeface="+mn-ea"/>
              </a:rPr>
              <a:t>曲线堆叠</a:t>
            </a:r>
            <a:endParaRPr lang="zh-CN" altLang="en-US" sz="2400" dirty="0">
              <a:solidFill>
                <a:srgbClr val="133984"/>
              </a:solidFill>
              <a:sym typeface="+mn-ea"/>
            </a:endParaRPr>
          </a:p>
        </p:txBody>
      </p:sp>
      <p:sp>
        <p:nvSpPr>
          <p:cNvPr id="14" name="内容占位符 5"/>
          <p:cNvSpPr>
            <a:spLocks noGrp="1"/>
          </p:cNvSpPr>
          <p:nvPr/>
        </p:nvSpPr>
        <p:spPr>
          <a:xfrm>
            <a:off x="9514840" y="5828665"/>
            <a:ext cx="1481455" cy="6699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zh-CN" altLang="en-US" sz="2400" dirty="0">
                <a:solidFill>
                  <a:srgbClr val="133984"/>
                </a:solidFill>
                <a:sym typeface="+mn-ea"/>
              </a:rPr>
              <a:t>曲线</a:t>
            </a:r>
            <a:r>
              <a:rPr lang="zh-CN" altLang="en-US" sz="2400" dirty="0">
                <a:solidFill>
                  <a:srgbClr val="133984"/>
                </a:solidFill>
                <a:sym typeface="+mn-ea"/>
              </a:rPr>
              <a:t>放样</a:t>
            </a:r>
            <a:endParaRPr lang="zh-CN" altLang="en-US" sz="2400" dirty="0">
              <a:solidFill>
                <a:srgbClr val="133984"/>
              </a:solidFill>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SHANGHAI UNIVERSITY</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sp>
        <p:nvSpPr>
          <p:cNvPr id="5" name="标题 4"/>
          <p:cNvSpPr>
            <a:spLocks noGrp="1"/>
          </p:cNvSpPr>
          <p:nvPr>
            <p:ph type="title"/>
          </p:nvPr>
        </p:nvSpPr>
        <p:spPr/>
        <p:txBody>
          <a:bodyPr>
            <a:normAutofit/>
          </a:bodyPr>
          <a:lstStyle/>
          <a:p>
            <a:r>
              <a:rPr lang="zh-CN" altLang="en-US" sz="3200" dirty="0"/>
              <a:t>流形分析</a:t>
            </a:r>
            <a:endParaRPr lang="zh-CN" altLang="en-US" sz="3200" dirty="0"/>
          </a:p>
        </p:txBody>
      </p:sp>
      <p:sp>
        <p:nvSpPr>
          <p:cNvPr id="12" name="内容占位符 5"/>
          <p:cNvSpPr>
            <a:spLocks noGrp="1"/>
          </p:cNvSpPr>
          <p:nvPr/>
        </p:nvSpPr>
        <p:spPr>
          <a:xfrm>
            <a:off x="1411605" y="5603240"/>
            <a:ext cx="4177665" cy="6699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zh-CN" altLang="en-US" sz="2400" dirty="0">
                <a:solidFill>
                  <a:srgbClr val="133984"/>
                </a:solidFill>
                <a:sym typeface="+mn-ea"/>
              </a:rPr>
              <a:t>切割速度对切割前沿的</a:t>
            </a:r>
            <a:r>
              <a:rPr lang="zh-CN" altLang="en-US" sz="2400" dirty="0">
                <a:solidFill>
                  <a:srgbClr val="133984"/>
                </a:solidFill>
                <a:sym typeface="+mn-ea"/>
              </a:rPr>
              <a:t>影响</a:t>
            </a:r>
            <a:endParaRPr lang="zh-CN" altLang="en-US" sz="2400" dirty="0">
              <a:solidFill>
                <a:srgbClr val="133984"/>
              </a:solidFill>
              <a:sym typeface="+mn-ea"/>
            </a:endParaRPr>
          </a:p>
        </p:txBody>
      </p:sp>
      <p:sp>
        <p:nvSpPr>
          <p:cNvPr id="13" name="内容占位符 5"/>
          <p:cNvSpPr>
            <a:spLocks noGrp="1"/>
          </p:cNvSpPr>
          <p:nvPr/>
        </p:nvSpPr>
        <p:spPr>
          <a:xfrm>
            <a:off x="5883910" y="5570855"/>
            <a:ext cx="4300220" cy="6699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zh-CN" altLang="en-US" sz="2400" dirty="0">
                <a:solidFill>
                  <a:srgbClr val="133984"/>
                </a:solidFill>
                <a:sym typeface="+mn-ea"/>
              </a:rPr>
              <a:t>切割速度对侧边轮廓的</a:t>
            </a:r>
            <a:r>
              <a:rPr lang="zh-CN" altLang="en-US" sz="2400" dirty="0">
                <a:solidFill>
                  <a:srgbClr val="133984"/>
                </a:solidFill>
                <a:sym typeface="+mn-ea"/>
              </a:rPr>
              <a:t>影响</a:t>
            </a:r>
            <a:endParaRPr lang="zh-CN" altLang="en-US" sz="2400" dirty="0">
              <a:solidFill>
                <a:srgbClr val="133984"/>
              </a:solidFill>
              <a:sym typeface="+mn-ea"/>
            </a:endParaRPr>
          </a:p>
        </p:txBody>
      </p:sp>
      <p:pic>
        <p:nvPicPr>
          <p:cNvPr id="97" name="图片 97" descr="图片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820670" y="993775"/>
            <a:ext cx="2918460" cy="4609465"/>
          </a:xfrm>
          <a:prstGeom prst="rect">
            <a:avLst/>
          </a:prstGeom>
        </p:spPr>
      </p:pic>
      <p:pic>
        <p:nvPicPr>
          <p:cNvPr id="116" name="图片 116" descr="C:\Users\Hunter_season\Desktop\8月23日\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6236970" y="1029970"/>
            <a:ext cx="3611245" cy="457708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SHANGHAI UNIVERSITY</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sp>
        <p:nvSpPr>
          <p:cNvPr id="5" name="标题 4"/>
          <p:cNvSpPr>
            <a:spLocks noGrp="1"/>
          </p:cNvSpPr>
          <p:nvPr>
            <p:ph type="title"/>
          </p:nvPr>
        </p:nvSpPr>
        <p:spPr/>
        <p:txBody>
          <a:bodyPr>
            <a:normAutofit/>
          </a:bodyPr>
          <a:lstStyle/>
          <a:p>
            <a:r>
              <a:rPr lang="zh-CN" altLang="en-US" sz="3200" dirty="0"/>
              <a:t>流形分析</a:t>
            </a:r>
            <a:endParaRPr lang="zh-CN" altLang="en-US" sz="3200" dirty="0"/>
          </a:p>
        </p:txBody>
      </p:sp>
      <p:sp>
        <p:nvSpPr>
          <p:cNvPr id="12" name="内容占位符 5"/>
          <p:cNvSpPr>
            <a:spLocks noGrp="1"/>
          </p:cNvSpPr>
          <p:nvPr/>
        </p:nvSpPr>
        <p:spPr>
          <a:xfrm>
            <a:off x="2037080" y="5603240"/>
            <a:ext cx="3481070" cy="6699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zh-CN" altLang="en-US" sz="2400" dirty="0">
                <a:solidFill>
                  <a:srgbClr val="133984"/>
                </a:solidFill>
                <a:sym typeface="+mn-ea"/>
              </a:rPr>
              <a:t>压力对切割前沿的</a:t>
            </a:r>
            <a:r>
              <a:rPr lang="zh-CN" altLang="en-US" sz="2400" dirty="0">
                <a:solidFill>
                  <a:srgbClr val="133984"/>
                </a:solidFill>
                <a:sym typeface="+mn-ea"/>
              </a:rPr>
              <a:t>影响</a:t>
            </a:r>
            <a:endParaRPr lang="zh-CN" altLang="en-US" sz="2400" dirty="0">
              <a:solidFill>
                <a:srgbClr val="133984"/>
              </a:solidFill>
              <a:sym typeface="+mn-ea"/>
            </a:endParaRPr>
          </a:p>
        </p:txBody>
      </p:sp>
      <p:sp>
        <p:nvSpPr>
          <p:cNvPr id="13" name="内容占位符 5"/>
          <p:cNvSpPr>
            <a:spLocks noGrp="1"/>
          </p:cNvSpPr>
          <p:nvPr/>
        </p:nvSpPr>
        <p:spPr>
          <a:xfrm>
            <a:off x="5913755" y="5570855"/>
            <a:ext cx="4300220" cy="6699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zh-CN" altLang="en-US" sz="2400" dirty="0">
                <a:solidFill>
                  <a:srgbClr val="133984"/>
                </a:solidFill>
                <a:sym typeface="+mn-ea"/>
              </a:rPr>
              <a:t>压力对侧边轮廓的</a:t>
            </a:r>
            <a:r>
              <a:rPr lang="zh-CN" altLang="en-US" sz="2400" dirty="0">
                <a:solidFill>
                  <a:srgbClr val="133984"/>
                </a:solidFill>
                <a:sym typeface="+mn-ea"/>
              </a:rPr>
              <a:t>影响</a:t>
            </a:r>
            <a:endParaRPr lang="zh-CN" altLang="en-US" sz="2400" dirty="0">
              <a:solidFill>
                <a:srgbClr val="133984"/>
              </a:solidFill>
              <a:sym typeface="+mn-ea"/>
            </a:endParaRPr>
          </a:p>
        </p:txBody>
      </p:sp>
      <p:pic>
        <p:nvPicPr>
          <p:cNvPr id="103" name="图片 103" descr="C:\Users\windr\Desktop\图片13.png图片13"/>
          <p:cNvPicPr>
            <a:picLocks noChangeAspect="1" noChangeArrowheads="1"/>
          </p:cNvPicPr>
          <p:nvPr/>
        </p:nvPicPr>
        <p:blipFill>
          <a:blip r:embed="rId1"/>
          <a:srcRect/>
          <a:stretch>
            <a:fillRect/>
          </a:stretch>
        </p:blipFill>
        <p:spPr>
          <a:xfrm>
            <a:off x="2037080" y="938530"/>
            <a:ext cx="2855595" cy="4664710"/>
          </a:xfrm>
          <a:prstGeom prst="rect">
            <a:avLst/>
          </a:prstGeom>
          <a:noFill/>
          <a:ln>
            <a:noFill/>
          </a:ln>
        </p:spPr>
      </p:pic>
      <p:pic>
        <p:nvPicPr>
          <p:cNvPr id="146" name="图片 146" descr="C:\Users\windr\Desktop\图片14.png图片14"/>
          <p:cNvPicPr>
            <a:picLocks noChangeAspect="1" noChangeArrowheads="1"/>
          </p:cNvPicPr>
          <p:nvPr/>
        </p:nvPicPr>
        <p:blipFill>
          <a:blip r:embed="rId2"/>
          <a:srcRect/>
          <a:stretch>
            <a:fillRect/>
          </a:stretch>
        </p:blipFill>
        <p:spPr>
          <a:xfrm>
            <a:off x="6577330" y="938530"/>
            <a:ext cx="2218690" cy="477266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SHANGHAI UNIVERSITY</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sp>
        <p:nvSpPr>
          <p:cNvPr id="5" name="标题 4"/>
          <p:cNvSpPr>
            <a:spLocks noGrp="1"/>
          </p:cNvSpPr>
          <p:nvPr>
            <p:ph type="title"/>
          </p:nvPr>
        </p:nvSpPr>
        <p:spPr/>
        <p:txBody>
          <a:bodyPr>
            <a:normAutofit/>
          </a:bodyPr>
          <a:lstStyle/>
          <a:p>
            <a:r>
              <a:rPr lang="zh-CN" altLang="en-US" sz="3200" dirty="0"/>
              <a:t>流形分析</a:t>
            </a:r>
            <a:endParaRPr lang="zh-CN" altLang="en-US" sz="3200" dirty="0"/>
          </a:p>
        </p:txBody>
      </p:sp>
      <p:sp>
        <p:nvSpPr>
          <p:cNvPr id="12" name="内容占位符 5"/>
          <p:cNvSpPr>
            <a:spLocks noGrp="1"/>
          </p:cNvSpPr>
          <p:nvPr/>
        </p:nvSpPr>
        <p:spPr>
          <a:xfrm>
            <a:off x="424815" y="5570855"/>
            <a:ext cx="3957320" cy="6699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zh-CN" altLang="en-US" sz="2400" dirty="0">
                <a:solidFill>
                  <a:srgbClr val="133984"/>
                </a:solidFill>
                <a:sym typeface="+mn-ea"/>
              </a:rPr>
              <a:t>厚度对切缝</a:t>
            </a:r>
            <a:r>
              <a:rPr lang="zh-CN" altLang="en-US" sz="2400" dirty="0">
                <a:solidFill>
                  <a:srgbClr val="133984"/>
                </a:solidFill>
                <a:sym typeface="+mn-ea"/>
              </a:rPr>
              <a:t>误差特征的</a:t>
            </a:r>
            <a:r>
              <a:rPr lang="zh-CN" altLang="en-US" sz="2400" dirty="0">
                <a:solidFill>
                  <a:srgbClr val="133984"/>
                </a:solidFill>
                <a:sym typeface="+mn-ea"/>
              </a:rPr>
              <a:t>影响</a:t>
            </a:r>
            <a:endParaRPr lang="zh-CN" altLang="en-US" sz="2400" dirty="0">
              <a:solidFill>
                <a:srgbClr val="133984"/>
              </a:solidFill>
              <a:sym typeface="+mn-ea"/>
            </a:endParaRPr>
          </a:p>
        </p:txBody>
      </p:sp>
      <p:sp>
        <p:nvSpPr>
          <p:cNvPr id="13" name="内容占位符 5"/>
          <p:cNvSpPr>
            <a:spLocks noGrp="1"/>
          </p:cNvSpPr>
          <p:nvPr/>
        </p:nvSpPr>
        <p:spPr>
          <a:xfrm>
            <a:off x="4333240" y="5603240"/>
            <a:ext cx="4300220" cy="6699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zh-CN" altLang="en-US" sz="2400" dirty="0">
                <a:solidFill>
                  <a:srgbClr val="133984"/>
                </a:solidFill>
                <a:sym typeface="+mn-ea"/>
              </a:rPr>
              <a:t>磨料流量对</a:t>
            </a:r>
            <a:r>
              <a:rPr lang="zh-CN" altLang="en-US" sz="2400" dirty="0">
                <a:solidFill>
                  <a:srgbClr val="133984"/>
                </a:solidFill>
                <a:sym typeface="+mn-ea"/>
              </a:rPr>
              <a:t>误差特征的</a:t>
            </a:r>
            <a:r>
              <a:rPr lang="zh-CN" altLang="en-US" sz="2400" dirty="0">
                <a:solidFill>
                  <a:srgbClr val="133984"/>
                </a:solidFill>
                <a:sym typeface="+mn-ea"/>
              </a:rPr>
              <a:t>影响</a:t>
            </a:r>
            <a:endParaRPr lang="zh-CN" altLang="en-US" sz="2400" dirty="0">
              <a:solidFill>
                <a:srgbClr val="133984"/>
              </a:solidFill>
              <a:sym typeface="+mn-ea"/>
            </a:endParaRPr>
          </a:p>
        </p:txBody>
      </p:sp>
      <p:pic>
        <p:nvPicPr>
          <p:cNvPr id="124" name="图片 124" descr="C:\Users\windr\Desktop\图片15.png图片15"/>
          <p:cNvPicPr>
            <a:picLocks noChangeAspect="1" noChangeArrowheads="1"/>
          </p:cNvPicPr>
          <p:nvPr/>
        </p:nvPicPr>
        <p:blipFill>
          <a:blip r:embed="rId1"/>
          <a:srcRect/>
          <a:stretch>
            <a:fillRect/>
          </a:stretch>
        </p:blipFill>
        <p:spPr>
          <a:xfrm>
            <a:off x="1037590" y="967105"/>
            <a:ext cx="2502535" cy="4636135"/>
          </a:xfrm>
          <a:prstGeom prst="rect">
            <a:avLst/>
          </a:prstGeom>
          <a:noFill/>
          <a:ln>
            <a:noFill/>
          </a:ln>
        </p:spPr>
      </p:pic>
      <p:pic>
        <p:nvPicPr>
          <p:cNvPr id="227" name="图片 227" descr="C:\Users\windr\Desktop\图片17.png图片17"/>
          <p:cNvPicPr>
            <a:picLocks noChangeAspect="1" noChangeArrowheads="1"/>
          </p:cNvPicPr>
          <p:nvPr/>
        </p:nvPicPr>
        <p:blipFill>
          <a:blip r:embed="rId2"/>
          <a:srcRect/>
          <a:stretch>
            <a:fillRect/>
          </a:stretch>
        </p:blipFill>
        <p:spPr>
          <a:xfrm>
            <a:off x="4452620" y="647065"/>
            <a:ext cx="3681730" cy="5039360"/>
          </a:xfrm>
          <a:prstGeom prst="rect">
            <a:avLst/>
          </a:prstGeom>
          <a:noFill/>
          <a:ln>
            <a:noFill/>
          </a:ln>
        </p:spPr>
      </p:pic>
      <p:pic>
        <p:nvPicPr>
          <p:cNvPr id="249" name="图片 249" descr="C:\Users\windr\Desktop\图片18.png图片18"/>
          <p:cNvPicPr>
            <a:picLocks noChangeAspect="1" noChangeArrowheads="1"/>
          </p:cNvPicPr>
          <p:nvPr/>
        </p:nvPicPr>
        <p:blipFill>
          <a:blip r:embed="rId3"/>
          <a:srcRect/>
          <a:stretch>
            <a:fillRect/>
          </a:stretch>
        </p:blipFill>
        <p:spPr>
          <a:xfrm>
            <a:off x="8475980" y="579120"/>
            <a:ext cx="2938780" cy="5024120"/>
          </a:xfrm>
          <a:prstGeom prst="rect">
            <a:avLst/>
          </a:prstGeom>
          <a:noFill/>
          <a:ln>
            <a:noFill/>
          </a:ln>
        </p:spPr>
      </p:pic>
      <p:sp>
        <p:nvSpPr>
          <p:cNvPr id="2" name="内容占位符 5"/>
          <p:cNvSpPr>
            <a:spLocks noGrp="1"/>
          </p:cNvSpPr>
          <p:nvPr/>
        </p:nvSpPr>
        <p:spPr>
          <a:xfrm>
            <a:off x="8204835" y="5570855"/>
            <a:ext cx="3865245" cy="6699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zh-CN" altLang="en-US" sz="2400" dirty="0">
                <a:solidFill>
                  <a:srgbClr val="133984"/>
                </a:solidFill>
                <a:sym typeface="+mn-ea"/>
              </a:rPr>
              <a:t>磨料粒度对</a:t>
            </a:r>
            <a:r>
              <a:rPr lang="zh-CN" altLang="en-US" sz="2400" dirty="0">
                <a:solidFill>
                  <a:srgbClr val="133984"/>
                </a:solidFill>
                <a:sym typeface="+mn-ea"/>
              </a:rPr>
              <a:t>误差特征的</a:t>
            </a:r>
            <a:r>
              <a:rPr lang="zh-CN" altLang="en-US" sz="2400" dirty="0">
                <a:solidFill>
                  <a:srgbClr val="133984"/>
                </a:solidFill>
                <a:sym typeface="+mn-ea"/>
              </a:rPr>
              <a:t>影响</a:t>
            </a:r>
            <a:endParaRPr lang="zh-CN" altLang="en-US" sz="2400" dirty="0">
              <a:solidFill>
                <a:srgbClr val="133984"/>
              </a:solidFill>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SHANGHAI UNIVERSITY</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sp>
        <p:nvSpPr>
          <p:cNvPr id="5" name="标题 4"/>
          <p:cNvSpPr>
            <a:spLocks noGrp="1"/>
          </p:cNvSpPr>
          <p:nvPr>
            <p:ph type="title"/>
          </p:nvPr>
        </p:nvSpPr>
        <p:spPr/>
        <p:txBody>
          <a:bodyPr>
            <a:normAutofit/>
          </a:bodyPr>
          <a:lstStyle/>
          <a:p>
            <a:r>
              <a:rPr lang="zh-CN" altLang="en-US" sz="3200" dirty="0"/>
              <a:t>误差</a:t>
            </a:r>
            <a:r>
              <a:rPr lang="zh-CN" altLang="en-US" sz="3200" dirty="0"/>
              <a:t>特征建模</a:t>
            </a:r>
            <a:endParaRPr lang="zh-CN" altLang="en-US" sz="3200" dirty="0"/>
          </a:p>
        </p:txBody>
      </p:sp>
      <p:sp>
        <p:nvSpPr>
          <p:cNvPr id="13" name="内容占位符 5"/>
          <p:cNvSpPr>
            <a:spLocks noGrp="1"/>
          </p:cNvSpPr>
          <p:nvPr/>
        </p:nvSpPr>
        <p:spPr>
          <a:xfrm>
            <a:off x="321310" y="2672715"/>
            <a:ext cx="4300220" cy="17354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zh-CN" altLang="en-US" sz="2400" dirty="0">
                <a:solidFill>
                  <a:srgbClr val="133984"/>
                </a:solidFill>
                <a:sym typeface="+mn-ea"/>
              </a:rPr>
              <a:t>后拖量</a:t>
            </a:r>
            <a:r>
              <a:rPr lang="en-US" altLang="zh-CN" sz="2400" dirty="0">
                <a:solidFill>
                  <a:srgbClr val="133984"/>
                </a:solidFill>
                <a:sym typeface="+mn-ea"/>
              </a:rPr>
              <a:t> J </a:t>
            </a:r>
            <a:r>
              <a:rPr lang="zh-CN" altLang="en-US" sz="2400" dirty="0">
                <a:solidFill>
                  <a:srgbClr val="133984"/>
                </a:solidFill>
                <a:sym typeface="+mn-ea"/>
              </a:rPr>
              <a:t>与水压</a:t>
            </a:r>
            <a:r>
              <a:rPr lang="en-US" altLang="zh-CN" sz="2400" dirty="0">
                <a:solidFill>
                  <a:srgbClr val="133984"/>
                </a:solidFill>
                <a:sym typeface="+mn-ea"/>
              </a:rPr>
              <a:t> P</a:t>
            </a:r>
            <a:r>
              <a:rPr lang="en-US" altLang="zh-CN" sz="2400" baseline="-25000" dirty="0">
                <a:solidFill>
                  <a:srgbClr val="133984"/>
                </a:solidFill>
                <a:sym typeface="+mn-ea"/>
              </a:rPr>
              <a:t>w</a:t>
            </a:r>
            <a:r>
              <a:rPr lang="en-US" altLang="zh-CN" sz="2400" dirty="0">
                <a:solidFill>
                  <a:srgbClr val="133984"/>
                </a:solidFill>
                <a:sym typeface="+mn-ea"/>
              </a:rPr>
              <a:t> </a:t>
            </a:r>
            <a:r>
              <a:rPr lang="zh-CN" altLang="en-US" sz="2400" dirty="0">
                <a:solidFill>
                  <a:srgbClr val="133984"/>
                </a:solidFill>
                <a:sym typeface="+mn-ea"/>
              </a:rPr>
              <a:t>，磨料流量</a:t>
            </a:r>
            <a:r>
              <a:rPr lang="en-US" altLang="zh-CN" sz="2400" dirty="0">
                <a:solidFill>
                  <a:srgbClr val="133984"/>
                </a:solidFill>
                <a:sym typeface="+mn-ea"/>
              </a:rPr>
              <a:t> m</a:t>
            </a:r>
            <a:r>
              <a:rPr lang="zh-CN" altLang="en-US" sz="2400" dirty="0">
                <a:solidFill>
                  <a:srgbClr val="133984"/>
                </a:solidFill>
                <a:sym typeface="+mn-ea"/>
              </a:rPr>
              <a:t>，材料厚度</a:t>
            </a:r>
            <a:r>
              <a:rPr lang="en-US" altLang="zh-CN" sz="2400" dirty="0">
                <a:solidFill>
                  <a:srgbClr val="133984"/>
                </a:solidFill>
                <a:sym typeface="+mn-ea"/>
              </a:rPr>
              <a:t> H</a:t>
            </a:r>
            <a:r>
              <a:rPr lang="zh-CN" altLang="en-US" sz="2400" dirty="0">
                <a:solidFill>
                  <a:srgbClr val="133984"/>
                </a:solidFill>
                <a:sym typeface="+mn-ea"/>
              </a:rPr>
              <a:t>，切割速度</a:t>
            </a:r>
            <a:r>
              <a:rPr lang="en-US" altLang="zh-CN" sz="2400" dirty="0">
                <a:solidFill>
                  <a:srgbClr val="133984"/>
                </a:solidFill>
                <a:sym typeface="+mn-ea"/>
              </a:rPr>
              <a:t> u</a:t>
            </a:r>
            <a:r>
              <a:rPr lang="zh-CN" altLang="en-US" sz="2400" dirty="0">
                <a:solidFill>
                  <a:srgbClr val="133984"/>
                </a:solidFill>
                <a:sym typeface="+mn-ea"/>
              </a:rPr>
              <a:t>的</a:t>
            </a:r>
            <a:r>
              <a:rPr lang="zh-CN" altLang="en-US" sz="2400" dirty="0">
                <a:solidFill>
                  <a:srgbClr val="133984"/>
                </a:solidFill>
                <a:sym typeface="+mn-ea"/>
              </a:rPr>
              <a:t>数学模型</a:t>
            </a:r>
            <a:endParaRPr lang="zh-CN" altLang="en-US" sz="2400" dirty="0">
              <a:solidFill>
                <a:srgbClr val="133984"/>
              </a:solidFill>
              <a:sym typeface="+mn-ea"/>
            </a:endParaRPr>
          </a:p>
        </p:txBody>
      </p:sp>
      <p:sp>
        <p:nvSpPr>
          <p:cNvPr id="2" name="内容占位符 5"/>
          <p:cNvSpPr>
            <a:spLocks noGrp="1"/>
          </p:cNvSpPr>
          <p:nvPr/>
        </p:nvSpPr>
        <p:spPr>
          <a:xfrm>
            <a:off x="5669280" y="5348605"/>
            <a:ext cx="5426710" cy="6699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zh-CN" altLang="en-US" sz="2400" dirty="0">
                <a:solidFill>
                  <a:srgbClr val="133984"/>
                </a:solidFill>
                <a:sym typeface="+mn-ea"/>
              </a:rPr>
              <a:t>后拖量回归模型的残差正态概率分布图</a:t>
            </a:r>
            <a:endParaRPr lang="zh-CN" altLang="en-US" sz="2400" dirty="0">
              <a:solidFill>
                <a:srgbClr val="133984"/>
              </a:solidFill>
              <a:sym typeface="+mn-ea"/>
            </a:endParaRPr>
          </a:p>
        </p:txBody>
      </p:sp>
      <p:pic>
        <p:nvPicPr>
          <p:cNvPr id="6" name="Picture" descr="C:\Users\windr\Desktop\图片11.png图片11"/>
          <p:cNvPicPr>
            <a:picLocks noChangeAspect="1" noChangeArrowheads="1"/>
          </p:cNvPicPr>
          <p:nvPr/>
        </p:nvPicPr>
        <p:blipFill>
          <a:blip r:embed="rId1"/>
          <a:srcRect/>
          <a:stretch>
            <a:fillRect/>
          </a:stretch>
        </p:blipFill>
        <p:spPr>
          <a:xfrm>
            <a:off x="4876165" y="370205"/>
            <a:ext cx="6644640" cy="4978400"/>
          </a:xfrm>
          <a:prstGeom prst="rect">
            <a:avLst/>
          </a:prstGeom>
          <a:noFill/>
          <a:ln w="9525">
            <a:noFill/>
          </a:ln>
        </p:spPr>
      </p:pic>
      <p:pic>
        <p:nvPicPr>
          <p:cNvPr id="7" name="图片 6"/>
          <p:cNvPicPr>
            <a:picLocks noChangeAspect="1"/>
          </p:cNvPicPr>
          <p:nvPr/>
        </p:nvPicPr>
        <p:blipFill>
          <a:blip r:embed="rId2"/>
          <a:stretch>
            <a:fillRect/>
          </a:stretch>
        </p:blipFill>
        <p:spPr>
          <a:xfrm>
            <a:off x="259715" y="2039620"/>
            <a:ext cx="4361815" cy="330200"/>
          </a:xfrm>
          <a:prstGeom prst="rect">
            <a:avLst/>
          </a:prstGeom>
        </p:spPr>
      </p:pic>
      <p:sp>
        <p:nvSpPr>
          <p:cNvPr id="8" name="内容占位符 5"/>
          <p:cNvSpPr>
            <a:spLocks noGrp="1"/>
          </p:cNvSpPr>
          <p:nvPr/>
        </p:nvSpPr>
        <p:spPr>
          <a:xfrm>
            <a:off x="321310" y="4528185"/>
            <a:ext cx="4646930" cy="17354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sz="2400" dirty="0">
                <a:solidFill>
                  <a:srgbClr val="133984"/>
                </a:solidFill>
                <a:sym typeface="+mn-ea"/>
              </a:rPr>
              <a:t>回归模型的判定系数</a:t>
            </a:r>
            <a:endParaRPr sz="2400" dirty="0">
              <a:solidFill>
                <a:srgbClr val="133984"/>
              </a:solidFill>
              <a:sym typeface="+mn-ea"/>
            </a:endParaRPr>
          </a:p>
          <a:p>
            <a:pPr marL="0" lvl="1" indent="0">
              <a:lnSpc>
                <a:spcPct val="130000"/>
              </a:lnSpc>
              <a:buNone/>
            </a:pPr>
            <a:r>
              <a:rPr sz="2400" dirty="0">
                <a:solidFill>
                  <a:srgbClr val="133984"/>
                </a:solidFill>
                <a:sym typeface="+mn-ea"/>
              </a:rPr>
              <a:t>R</a:t>
            </a:r>
            <a:r>
              <a:rPr lang="en-US" sz="2400" dirty="0">
                <a:solidFill>
                  <a:srgbClr val="133984"/>
                </a:solidFill>
                <a:sym typeface="+mn-ea"/>
              </a:rPr>
              <a:t>-square</a:t>
            </a:r>
            <a:r>
              <a:rPr sz="2400" dirty="0">
                <a:solidFill>
                  <a:srgbClr val="133984"/>
                </a:solidFill>
                <a:sym typeface="+mn-ea"/>
              </a:rPr>
              <a:t> = 0.96644761 &gt; 0.95</a:t>
            </a:r>
            <a:endParaRPr sz="2400" dirty="0">
              <a:solidFill>
                <a:srgbClr val="133984"/>
              </a:solidFill>
              <a:sym typeface="+mn-ea"/>
            </a:endParaRPr>
          </a:p>
        </p:txBody>
      </p:sp>
      <p:sp>
        <p:nvSpPr>
          <p:cNvPr id="9" name="内容占位符 5"/>
          <p:cNvSpPr>
            <a:spLocks noGrp="1"/>
          </p:cNvSpPr>
          <p:nvPr/>
        </p:nvSpPr>
        <p:spPr>
          <a:xfrm>
            <a:off x="321310" y="1233170"/>
            <a:ext cx="4300220" cy="8896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zh-CN" sz="2400" dirty="0">
                <a:solidFill>
                  <a:srgbClr val="133984"/>
                </a:solidFill>
                <a:sym typeface="+mn-ea"/>
              </a:rPr>
              <a:t>后拖量特征建模</a:t>
            </a:r>
            <a:endParaRPr lang="zh-CN" sz="2400" dirty="0">
              <a:solidFill>
                <a:srgbClr val="133984"/>
              </a:solidFill>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SHANGHAI UNIVERSITY</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sp>
        <p:nvSpPr>
          <p:cNvPr id="5" name="标题 4"/>
          <p:cNvSpPr>
            <a:spLocks noGrp="1"/>
          </p:cNvSpPr>
          <p:nvPr>
            <p:ph type="title"/>
          </p:nvPr>
        </p:nvSpPr>
        <p:spPr/>
        <p:txBody>
          <a:bodyPr>
            <a:normAutofit/>
          </a:bodyPr>
          <a:lstStyle/>
          <a:p>
            <a:r>
              <a:rPr lang="zh-CN" altLang="en-US" sz="3200" dirty="0"/>
              <a:t>误差</a:t>
            </a:r>
            <a:r>
              <a:rPr lang="zh-CN" altLang="en-US" sz="3200" dirty="0"/>
              <a:t>特征建模</a:t>
            </a:r>
            <a:endParaRPr lang="zh-CN" altLang="en-US" sz="3200" dirty="0"/>
          </a:p>
        </p:txBody>
      </p:sp>
      <p:sp>
        <p:nvSpPr>
          <p:cNvPr id="13" name="内容占位符 5"/>
          <p:cNvSpPr>
            <a:spLocks noGrp="1"/>
          </p:cNvSpPr>
          <p:nvPr/>
        </p:nvSpPr>
        <p:spPr>
          <a:xfrm>
            <a:off x="321310" y="2672715"/>
            <a:ext cx="4300220" cy="1735455"/>
          </a:xfrm>
          <a:prstGeom prst="rect">
            <a:avLst/>
          </a:prstGeom>
        </p:spPr>
        <p:txBody>
          <a:bodyPr vert="horz" lIns="91440" tIns="45720" rIns="91440" bIns="45720" rtlCol="0">
            <a:normAutofit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zh-CN" altLang="en-US" sz="2400" dirty="0">
                <a:solidFill>
                  <a:srgbClr val="133984"/>
                </a:solidFill>
                <a:sym typeface="+mn-ea"/>
              </a:rPr>
              <a:t>切缝</a:t>
            </a:r>
            <a:r>
              <a:rPr lang="zh-CN" altLang="en-US" sz="2400" dirty="0">
                <a:solidFill>
                  <a:srgbClr val="133984"/>
                </a:solidFill>
                <a:sym typeface="+mn-ea"/>
              </a:rPr>
              <a:t>上下宽度差</a:t>
            </a:r>
            <a:r>
              <a:rPr lang="en-US" altLang="zh-CN" sz="2400" dirty="0">
                <a:solidFill>
                  <a:srgbClr val="133984"/>
                </a:solidFill>
                <a:sym typeface="+mn-ea"/>
              </a:rPr>
              <a:t>T </a:t>
            </a:r>
            <a:r>
              <a:rPr lang="zh-CN" altLang="en-US" sz="2400" dirty="0">
                <a:solidFill>
                  <a:srgbClr val="133984"/>
                </a:solidFill>
                <a:sym typeface="+mn-ea"/>
              </a:rPr>
              <a:t>与水压</a:t>
            </a:r>
            <a:r>
              <a:rPr lang="en-US" altLang="zh-CN" sz="2400" dirty="0">
                <a:solidFill>
                  <a:srgbClr val="133984"/>
                </a:solidFill>
                <a:sym typeface="+mn-ea"/>
              </a:rPr>
              <a:t> P</a:t>
            </a:r>
            <a:r>
              <a:rPr lang="en-US" altLang="zh-CN" sz="2400" baseline="-25000" dirty="0">
                <a:solidFill>
                  <a:srgbClr val="133984"/>
                </a:solidFill>
                <a:sym typeface="+mn-ea"/>
              </a:rPr>
              <a:t>w</a:t>
            </a:r>
            <a:r>
              <a:rPr lang="en-US" altLang="zh-CN" sz="2400" dirty="0">
                <a:solidFill>
                  <a:srgbClr val="133984"/>
                </a:solidFill>
                <a:sym typeface="+mn-ea"/>
              </a:rPr>
              <a:t> </a:t>
            </a:r>
            <a:r>
              <a:rPr lang="zh-CN" altLang="en-US" sz="2400" dirty="0">
                <a:solidFill>
                  <a:srgbClr val="133984"/>
                </a:solidFill>
                <a:sym typeface="+mn-ea"/>
              </a:rPr>
              <a:t>，磨料流量</a:t>
            </a:r>
            <a:r>
              <a:rPr lang="en-US" altLang="zh-CN" sz="2400" dirty="0">
                <a:solidFill>
                  <a:srgbClr val="133984"/>
                </a:solidFill>
                <a:sym typeface="+mn-ea"/>
              </a:rPr>
              <a:t> m</a:t>
            </a:r>
            <a:r>
              <a:rPr lang="zh-CN" altLang="en-US" sz="2400" dirty="0">
                <a:solidFill>
                  <a:srgbClr val="133984"/>
                </a:solidFill>
                <a:sym typeface="+mn-ea"/>
              </a:rPr>
              <a:t>，材料厚度</a:t>
            </a:r>
            <a:r>
              <a:rPr lang="en-US" altLang="zh-CN" sz="2400" dirty="0">
                <a:solidFill>
                  <a:srgbClr val="133984"/>
                </a:solidFill>
                <a:sym typeface="+mn-ea"/>
              </a:rPr>
              <a:t> H</a:t>
            </a:r>
            <a:r>
              <a:rPr lang="zh-CN" altLang="en-US" sz="2400" dirty="0">
                <a:solidFill>
                  <a:srgbClr val="133984"/>
                </a:solidFill>
                <a:sym typeface="+mn-ea"/>
              </a:rPr>
              <a:t>，切割速度</a:t>
            </a:r>
            <a:r>
              <a:rPr lang="en-US" altLang="zh-CN" sz="2400" dirty="0">
                <a:solidFill>
                  <a:srgbClr val="133984"/>
                </a:solidFill>
                <a:sym typeface="+mn-ea"/>
              </a:rPr>
              <a:t> u</a:t>
            </a:r>
            <a:r>
              <a:rPr lang="zh-CN" altLang="en-US" sz="2400" dirty="0">
                <a:solidFill>
                  <a:srgbClr val="133984"/>
                </a:solidFill>
                <a:sym typeface="+mn-ea"/>
              </a:rPr>
              <a:t>的</a:t>
            </a:r>
            <a:r>
              <a:rPr lang="zh-CN" altLang="en-US" sz="2400" dirty="0">
                <a:solidFill>
                  <a:srgbClr val="133984"/>
                </a:solidFill>
                <a:sym typeface="+mn-ea"/>
              </a:rPr>
              <a:t>数学模型</a:t>
            </a:r>
            <a:endParaRPr lang="zh-CN" altLang="en-US" sz="2400" dirty="0">
              <a:solidFill>
                <a:srgbClr val="133984"/>
              </a:solidFill>
              <a:sym typeface="+mn-ea"/>
            </a:endParaRPr>
          </a:p>
        </p:txBody>
      </p:sp>
      <p:sp>
        <p:nvSpPr>
          <p:cNvPr id="2" name="内容占位符 5"/>
          <p:cNvSpPr>
            <a:spLocks noGrp="1"/>
          </p:cNvSpPr>
          <p:nvPr/>
        </p:nvSpPr>
        <p:spPr>
          <a:xfrm>
            <a:off x="5344795" y="5348605"/>
            <a:ext cx="6248400" cy="669925"/>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zh-CN" altLang="en-US" sz="2400" dirty="0">
                <a:solidFill>
                  <a:srgbClr val="133984"/>
                </a:solidFill>
                <a:sym typeface="+mn-ea"/>
              </a:rPr>
              <a:t>上下切缝宽度差回归模型的残差正态概率分布图</a:t>
            </a:r>
            <a:endParaRPr lang="zh-CN" altLang="en-US" sz="2400" dirty="0">
              <a:solidFill>
                <a:srgbClr val="133984"/>
              </a:solidFill>
              <a:sym typeface="+mn-ea"/>
            </a:endParaRPr>
          </a:p>
        </p:txBody>
      </p:sp>
      <p:sp>
        <p:nvSpPr>
          <p:cNvPr id="8" name="内容占位符 5"/>
          <p:cNvSpPr>
            <a:spLocks noGrp="1"/>
          </p:cNvSpPr>
          <p:nvPr/>
        </p:nvSpPr>
        <p:spPr>
          <a:xfrm>
            <a:off x="321310" y="4528185"/>
            <a:ext cx="4589780" cy="17354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sz="2400" dirty="0">
                <a:solidFill>
                  <a:srgbClr val="133984"/>
                </a:solidFill>
                <a:sym typeface="+mn-ea"/>
              </a:rPr>
              <a:t>回归模型的判定系数</a:t>
            </a:r>
            <a:endParaRPr sz="2400" dirty="0">
              <a:solidFill>
                <a:srgbClr val="133984"/>
              </a:solidFill>
              <a:sym typeface="+mn-ea"/>
            </a:endParaRPr>
          </a:p>
          <a:p>
            <a:pPr marL="0" lvl="1" indent="0">
              <a:lnSpc>
                <a:spcPct val="130000"/>
              </a:lnSpc>
              <a:buNone/>
            </a:pPr>
            <a:r>
              <a:rPr sz="2400" dirty="0">
                <a:solidFill>
                  <a:srgbClr val="133984"/>
                </a:solidFill>
                <a:sym typeface="+mn-ea"/>
              </a:rPr>
              <a:t>R</a:t>
            </a:r>
            <a:r>
              <a:rPr lang="en-US" sz="2400" dirty="0">
                <a:solidFill>
                  <a:srgbClr val="133984"/>
                </a:solidFill>
                <a:sym typeface="+mn-ea"/>
              </a:rPr>
              <a:t>-square</a:t>
            </a:r>
            <a:r>
              <a:rPr sz="2400" dirty="0">
                <a:solidFill>
                  <a:srgbClr val="133984"/>
                </a:solidFill>
                <a:sym typeface="+mn-ea"/>
              </a:rPr>
              <a:t> = 0. 97037035 &gt; 0.95</a:t>
            </a:r>
            <a:endParaRPr sz="2400" dirty="0">
              <a:solidFill>
                <a:srgbClr val="133984"/>
              </a:solidFill>
              <a:sym typeface="+mn-ea"/>
            </a:endParaRPr>
          </a:p>
        </p:txBody>
      </p:sp>
      <p:sp>
        <p:nvSpPr>
          <p:cNvPr id="9" name="内容占位符 5"/>
          <p:cNvSpPr>
            <a:spLocks noGrp="1"/>
          </p:cNvSpPr>
          <p:nvPr/>
        </p:nvSpPr>
        <p:spPr>
          <a:xfrm>
            <a:off x="321310" y="1202690"/>
            <a:ext cx="4300220" cy="8896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zh-CN" sz="2400" dirty="0">
                <a:solidFill>
                  <a:srgbClr val="133984"/>
                </a:solidFill>
                <a:sym typeface="+mn-ea"/>
              </a:rPr>
              <a:t>切缝</a:t>
            </a:r>
            <a:r>
              <a:rPr lang="zh-CN" sz="2400" dirty="0">
                <a:solidFill>
                  <a:srgbClr val="133984"/>
                </a:solidFill>
                <a:sym typeface="+mn-ea"/>
              </a:rPr>
              <a:t>上下宽度</a:t>
            </a:r>
            <a:r>
              <a:rPr lang="zh-CN" sz="2400" dirty="0">
                <a:solidFill>
                  <a:srgbClr val="133984"/>
                </a:solidFill>
                <a:sym typeface="+mn-ea"/>
              </a:rPr>
              <a:t>差特征建模</a:t>
            </a:r>
            <a:endParaRPr lang="zh-CN" sz="2400" dirty="0">
              <a:solidFill>
                <a:srgbClr val="133984"/>
              </a:solidFill>
              <a:sym typeface="+mn-ea"/>
            </a:endParaRPr>
          </a:p>
        </p:txBody>
      </p:sp>
      <p:pic>
        <p:nvPicPr>
          <p:cNvPr id="10" name="图片 9"/>
          <p:cNvPicPr>
            <a:picLocks noChangeAspect="1"/>
          </p:cNvPicPr>
          <p:nvPr/>
        </p:nvPicPr>
        <p:blipFill>
          <a:blip r:embed="rId1"/>
          <a:stretch>
            <a:fillRect/>
          </a:stretch>
        </p:blipFill>
        <p:spPr>
          <a:xfrm>
            <a:off x="321310" y="1971675"/>
            <a:ext cx="4440555" cy="520065"/>
          </a:xfrm>
          <a:prstGeom prst="rect">
            <a:avLst/>
          </a:prstGeom>
        </p:spPr>
      </p:pic>
      <p:pic>
        <p:nvPicPr>
          <p:cNvPr id="17" name="图片 17" descr="图片12"/>
          <p:cNvPicPr>
            <a:picLocks noChangeAspect="1"/>
          </p:cNvPicPr>
          <p:nvPr/>
        </p:nvPicPr>
        <p:blipFill>
          <a:blip r:embed="rId2"/>
          <a:stretch>
            <a:fillRect/>
          </a:stretch>
        </p:blipFill>
        <p:spPr>
          <a:xfrm>
            <a:off x="4761865" y="272415"/>
            <a:ext cx="6905625" cy="518287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5" descr="C:\Users\windr\Desktop\图片19.png图片19"/>
          <p:cNvPicPr>
            <a:picLocks noChangeAspect="1" noChangeArrowheads="1"/>
          </p:cNvPicPr>
          <p:nvPr/>
        </p:nvPicPr>
        <p:blipFill>
          <a:blip r:embed="rId1"/>
          <a:srcRect/>
          <a:stretch>
            <a:fillRect/>
          </a:stretch>
        </p:blipFill>
        <p:spPr>
          <a:xfrm>
            <a:off x="4739005" y="1739265"/>
            <a:ext cx="3628390" cy="3409950"/>
          </a:xfrm>
          <a:prstGeom prst="rect">
            <a:avLst/>
          </a:prstGeom>
          <a:noFill/>
          <a:ln>
            <a:noFill/>
          </a:ln>
        </p:spPr>
      </p:pic>
      <p:sp>
        <p:nvSpPr>
          <p:cNvPr id="3" name="页脚占位符 2"/>
          <p:cNvSpPr>
            <a:spLocks noGrp="1"/>
          </p:cNvSpPr>
          <p:nvPr>
            <p:ph type="ftr" sz="quarter" idx="11"/>
          </p:nvPr>
        </p:nvSpPr>
        <p:spPr/>
        <p:txBody>
          <a:bodyPr/>
          <a:lstStyle/>
          <a:p>
            <a:r>
              <a:rPr lang="en-US" altLang="zh-CN"/>
              <a:t>SHANGHAI UNIVERSITY</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sp>
        <p:nvSpPr>
          <p:cNvPr id="5" name="标题 4"/>
          <p:cNvSpPr>
            <a:spLocks noGrp="1"/>
          </p:cNvSpPr>
          <p:nvPr>
            <p:ph type="title"/>
          </p:nvPr>
        </p:nvSpPr>
        <p:spPr/>
        <p:txBody>
          <a:bodyPr>
            <a:normAutofit/>
          </a:bodyPr>
          <a:lstStyle/>
          <a:p>
            <a:r>
              <a:rPr lang="zh-CN" altLang="en-US" sz="3200" dirty="0"/>
              <a:t>仿真加工及检验</a:t>
            </a:r>
            <a:endParaRPr lang="zh-CN" altLang="en-US" sz="3200" dirty="0"/>
          </a:p>
        </p:txBody>
      </p:sp>
      <p:pic>
        <p:nvPicPr>
          <p:cNvPr id="93" name="图片 93" descr="图片3"/>
          <p:cNvPicPr>
            <a:picLocks noChangeAspect="1"/>
          </p:cNvPicPr>
          <p:nvPr/>
        </p:nvPicPr>
        <p:blipFill>
          <a:blip r:embed="rId2" cstate="print"/>
          <a:stretch>
            <a:fillRect/>
          </a:stretch>
        </p:blipFill>
        <p:spPr>
          <a:xfrm>
            <a:off x="544195" y="1896110"/>
            <a:ext cx="4194810" cy="2804160"/>
          </a:xfrm>
          <a:prstGeom prst="rect">
            <a:avLst/>
          </a:prstGeom>
        </p:spPr>
      </p:pic>
      <p:sp>
        <p:nvSpPr>
          <p:cNvPr id="12" name="内容占位符 5"/>
          <p:cNvSpPr>
            <a:spLocks noGrp="1"/>
          </p:cNvSpPr>
          <p:nvPr/>
        </p:nvSpPr>
        <p:spPr>
          <a:xfrm>
            <a:off x="544195" y="1158875"/>
            <a:ext cx="7506335" cy="6705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sz="2400" dirty="0">
                <a:solidFill>
                  <a:srgbClr val="133984"/>
                </a:solidFill>
                <a:sym typeface="+mn-ea"/>
              </a:rPr>
              <a:t>330 MPa</a:t>
            </a:r>
            <a:r>
              <a:rPr lang="zh-CN" altLang="en-US" sz="2400" dirty="0">
                <a:solidFill>
                  <a:srgbClr val="133984"/>
                </a:solidFill>
                <a:sym typeface="+mn-ea"/>
              </a:rPr>
              <a:t>压力，</a:t>
            </a:r>
            <a:r>
              <a:rPr lang="en-US" altLang="zh-CN" sz="2400" dirty="0">
                <a:solidFill>
                  <a:srgbClr val="133984"/>
                </a:solidFill>
                <a:sym typeface="+mn-ea"/>
              </a:rPr>
              <a:t>40 mm</a:t>
            </a:r>
            <a:r>
              <a:rPr lang="zh-CN" altLang="en-US" sz="2400" dirty="0">
                <a:solidFill>
                  <a:srgbClr val="133984"/>
                </a:solidFill>
                <a:sym typeface="+mn-ea"/>
              </a:rPr>
              <a:t>厚度，</a:t>
            </a:r>
            <a:r>
              <a:rPr lang="en-US" altLang="zh-CN" sz="2400" dirty="0">
                <a:solidFill>
                  <a:srgbClr val="133984"/>
                </a:solidFill>
                <a:sym typeface="+mn-ea"/>
              </a:rPr>
              <a:t>Q3</a:t>
            </a:r>
            <a:r>
              <a:rPr lang="zh-CN" altLang="en-US" sz="2400" dirty="0">
                <a:solidFill>
                  <a:srgbClr val="133984"/>
                </a:solidFill>
                <a:sym typeface="+mn-ea"/>
              </a:rPr>
              <a:t>质量等级</a:t>
            </a:r>
            <a:endParaRPr lang="zh-CN" altLang="en-US" sz="2400" dirty="0">
              <a:solidFill>
                <a:srgbClr val="133984"/>
              </a:solidFill>
              <a:sym typeface="+mn-ea"/>
            </a:endParaRPr>
          </a:p>
        </p:txBody>
      </p:sp>
      <p:sp>
        <p:nvSpPr>
          <p:cNvPr id="7" name="内容占位符 5"/>
          <p:cNvSpPr>
            <a:spLocks noGrp="1"/>
          </p:cNvSpPr>
          <p:nvPr/>
        </p:nvSpPr>
        <p:spPr>
          <a:xfrm>
            <a:off x="544195" y="4916805"/>
            <a:ext cx="4129405" cy="122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zh-CN" altLang="en-US" sz="2400" dirty="0">
                <a:solidFill>
                  <a:srgbClr val="133984"/>
                </a:solidFill>
                <a:sym typeface="+mn-ea"/>
              </a:rPr>
              <a:t>仿真补偿切割</a:t>
            </a:r>
            <a:r>
              <a:rPr lang="en-US" altLang="zh-CN" sz="2400" dirty="0">
                <a:solidFill>
                  <a:srgbClr val="133984"/>
                </a:solidFill>
                <a:sym typeface="+mn-ea"/>
              </a:rPr>
              <a:t>(</a:t>
            </a:r>
            <a:r>
              <a:rPr lang="zh-CN" altLang="en-US" sz="2400" dirty="0">
                <a:solidFill>
                  <a:srgbClr val="133984"/>
                </a:solidFill>
                <a:sym typeface="+mn-ea"/>
              </a:rPr>
              <a:t>左</a:t>
            </a:r>
            <a:r>
              <a:rPr lang="en-US" altLang="zh-CN" sz="2400" dirty="0">
                <a:solidFill>
                  <a:srgbClr val="133984"/>
                </a:solidFill>
                <a:sym typeface="+mn-ea"/>
              </a:rPr>
              <a:t>)</a:t>
            </a:r>
            <a:r>
              <a:rPr lang="zh-CN" altLang="en-US" sz="2400" dirty="0">
                <a:solidFill>
                  <a:srgbClr val="133984"/>
                </a:solidFill>
                <a:sym typeface="+mn-ea"/>
              </a:rPr>
              <a:t>和实际补偿切割</a:t>
            </a:r>
            <a:r>
              <a:rPr lang="en-US" altLang="zh-CN" sz="2400" dirty="0">
                <a:solidFill>
                  <a:srgbClr val="133984"/>
                </a:solidFill>
                <a:sym typeface="+mn-ea"/>
              </a:rPr>
              <a:t>(</a:t>
            </a:r>
            <a:r>
              <a:rPr lang="zh-CN" altLang="en-US" sz="2400" dirty="0">
                <a:solidFill>
                  <a:srgbClr val="133984"/>
                </a:solidFill>
                <a:sym typeface="+mn-ea"/>
              </a:rPr>
              <a:t>右</a:t>
            </a:r>
            <a:r>
              <a:rPr lang="en-US" altLang="zh-CN" sz="2400" dirty="0">
                <a:solidFill>
                  <a:srgbClr val="133984"/>
                </a:solidFill>
                <a:sym typeface="+mn-ea"/>
              </a:rPr>
              <a:t>)</a:t>
            </a:r>
            <a:endParaRPr lang="en-US" altLang="zh-CN" sz="2400" dirty="0">
              <a:solidFill>
                <a:srgbClr val="133984"/>
              </a:solidFill>
              <a:sym typeface="+mn-ea"/>
            </a:endParaRPr>
          </a:p>
        </p:txBody>
      </p:sp>
      <p:pic>
        <p:nvPicPr>
          <p:cNvPr id="96" name="图片 96" descr="C:\Users\windr\Desktop\图片20.png图片20"/>
          <p:cNvPicPr>
            <a:picLocks noChangeAspect="1" noChangeArrowheads="1"/>
          </p:cNvPicPr>
          <p:nvPr/>
        </p:nvPicPr>
        <p:blipFill>
          <a:blip r:embed="rId3"/>
          <a:srcRect/>
          <a:stretch>
            <a:fillRect/>
          </a:stretch>
        </p:blipFill>
        <p:spPr>
          <a:xfrm>
            <a:off x="8206740" y="1708785"/>
            <a:ext cx="3634105" cy="3331845"/>
          </a:xfrm>
          <a:prstGeom prst="rect">
            <a:avLst/>
          </a:prstGeom>
          <a:noFill/>
          <a:ln>
            <a:noFill/>
          </a:ln>
        </p:spPr>
      </p:pic>
      <p:sp>
        <p:nvSpPr>
          <p:cNvPr id="8" name="内容占位符 5"/>
          <p:cNvSpPr>
            <a:spLocks noGrp="1"/>
          </p:cNvSpPr>
          <p:nvPr/>
        </p:nvSpPr>
        <p:spPr>
          <a:xfrm>
            <a:off x="5273040" y="5040630"/>
            <a:ext cx="3167380" cy="122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zh-CN" altLang="en-US" sz="2400" dirty="0">
                <a:solidFill>
                  <a:srgbClr val="133984"/>
                </a:solidFill>
                <a:sym typeface="+mn-ea"/>
              </a:rPr>
              <a:t>仿真与实际的切割前沿</a:t>
            </a:r>
            <a:r>
              <a:rPr lang="zh-CN" altLang="en-US" sz="2400" dirty="0">
                <a:solidFill>
                  <a:srgbClr val="133984"/>
                </a:solidFill>
                <a:sym typeface="+mn-ea"/>
              </a:rPr>
              <a:t>对比</a:t>
            </a:r>
            <a:endParaRPr lang="zh-CN" altLang="en-US" sz="2400" dirty="0">
              <a:solidFill>
                <a:srgbClr val="133984"/>
              </a:solidFill>
              <a:sym typeface="+mn-ea"/>
            </a:endParaRPr>
          </a:p>
        </p:txBody>
      </p:sp>
      <p:sp>
        <p:nvSpPr>
          <p:cNvPr id="9" name="内容占位符 5"/>
          <p:cNvSpPr>
            <a:spLocks noGrp="1"/>
          </p:cNvSpPr>
          <p:nvPr/>
        </p:nvSpPr>
        <p:spPr>
          <a:xfrm>
            <a:off x="8610600" y="5040630"/>
            <a:ext cx="3167380" cy="122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zh-CN" altLang="en-US" sz="2400" dirty="0">
                <a:solidFill>
                  <a:srgbClr val="133984"/>
                </a:solidFill>
                <a:sym typeface="+mn-ea"/>
              </a:rPr>
              <a:t>仿真与实际的</a:t>
            </a:r>
            <a:r>
              <a:rPr lang="zh-CN" altLang="en-US" sz="2400" dirty="0">
                <a:solidFill>
                  <a:srgbClr val="133984"/>
                </a:solidFill>
                <a:sym typeface="+mn-ea"/>
              </a:rPr>
              <a:t>侧边轮廓对比</a:t>
            </a:r>
            <a:endParaRPr lang="zh-CN" altLang="en-US" sz="2400" dirty="0">
              <a:solidFill>
                <a:srgbClr val="133984"/>
              </a:solidFill>
              <a:sym typeface="+mn-ea"/>
            </a:endParaRPr>
          </a:p>
        </p:txBody>
      </p:sp>
      <p:sp>
        <p:nvSpPr>
          <p:cNvPr id="2" name="内容占位符 5"/>
          <p:cNvSpPr>
            <a:spLocks noGrp="1"/>
          </p:cNvSpPr>
          <p:nvPr/>
        </p:nvSpPr>
        <p:spPr>
          <a:xfrm>
            <a:off x="2445385" y="4029710"/>
            <a:ext cx="393065" cy="6705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sz="2400" dirty="0">
                <a:solidFill>
                  <a:srgbClr val="133984"/>
                </a:solidFill>
                <a:sym typeface="+mn-ea"/>
              </a:rPr>
              <a:t>1</a:t>
            </a:r>
            <a:endParaRPr lang="en-US" sz="2400" dirty="0">
              <a:solidFill>
                <a:srgbClr val="133984"/>
              </a:solidFill>
              <a:sym typeface="+mn-ea"/>
            </a:endParaRPr>
          </a:p>
        </p:txBody>
      </p:sp>
      <p:sp>
        <p:nvSpPr>
          <p:cNvPr id="6" name="内容占位符 5"/>
          <p:cNvSpPr>
            <a:spLocks noGrp="1"/>
          </p:cNvSpPr>
          <p:nvPr/>
        </p:nvSpPr>
        <p:spPr>
          <a:xfrm>
            <a:off x="6765925" y="1560195"/>
            <a:ext cx="393065" cy="6705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sz="2400" dirty="0">
                <a:solidFill>
                  <a:srgbClr val="133984"/>
                </a:solidFill>
                <a:sym typeface="+mn-ea"/>
              </a:rPr>
              <a:t>2</a:t>
            </a:r>
            <a:endParaRPr lang="en-US" sz="2400" dirty="0">
              <a:solidFill>
                <a:srgbClr val="133984"/>
              </a:solidFill>
              <a:sym typeface="+mn-ea"/>
            </a:endParaRPr>
          </a:p>
        </p:txBody>
      </p:sp>
      <p:sp>
        <p:nvSpPr>
          <p:cNvPr id="10" name="内容占位符 5"/>
          <p:cNvSpPr>
            <a:spLocks noGrp="1"/>
          </p:cNvSpPr>
          <p:nvPr/>
        </p:nvSpPr>
        <p:spPr>
          <a:xfrm>
            <a:off x="10142855" y="1560195"/>
            <a:ext cx="393065" cy="6705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sz="2400" dirty="0">
                <a:solidFill>
                  <a:srgbClr val="133984"/>
                </a:solidFill>
                <a:sym typeface="+mn-ea"/>
              </a:rPr>
              <a:t>3</a:t>
            </a:r>
            <a:endParaRPr lang="en-US" sz="2400" dirty="0">
              <a:solidFill>
                <a:srgbClr val="133984"/>
              </a:solidFill>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89927" y="2183529"/>
            <a:ext cx="4230340" cy="895350"/>
          </a:xfrm>
        </p:spPr>
        <p:txBody>
          <a:bodyPr>
            <a:normAutofit/>
          </a:bodyPr>
          <a:lstStyle/>
          <a:p>
            <a:r>
              <a:rPr lang="zh-CN" altLang="en-US" dirty="0"/>
              <a:t>结论</a:t>
            </a:r>
            <a:endParaRPr lang="zh-CN" altLang="en-US" dirty="0"/>
          </a:p>
        </p:txBody>
      </p:sp>
      <p:sp>
        <p:nvSpPr>
          <p:cNvPr id="4" name="文本占位符 3"/>
          <p:cNvSpPr>
            <a:spLocks noGrp="1"/>
          </p:cNvSpPr>
          <p:nvPr>
            <p:ph type="body" sz="quarter" idx="10"/>
          </p:nvPr>
        </p:nvSpPr>
        <p:spPr/>
        <p:txBody>
          <a:bodyPr/>
          <a:lstStyle/>
          <a:p>
            <a:r>
              <a:rPr lang="en-US" altLang="zh-CN" dirty="0"/>
              <a:t>03</a:t>
            </a:r>
            <a:endParaRPr lang="en-US" altLang="zh-CN" dirty="0"/>
          </a:p>
        </p:txBody>
      </p:sp>
      <p:sp>
        <p:nvSpPr>
          <p:cNvPr id="5" name="文本占位符 4"/>
          <p:cNvSpPr/>
          <p:nvPr>
            <p:ph type="body" idx="1"/>
          </p:nvPr>
        </p:nvSpPr>
        <p:spPr/>
        <p:txBody>
          <a:bodyPr/>
          <a:p>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SHANGHAI UNIVERSITY</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sp>
        <p:nvSpPr>
          <p:cNvPr id="5" name="标题 4"/>
          <p:cNvSpPr>
            <a:spLocks noGrp="1"/>
          </p:cNvSpPr>
          <p:nvPr>
            <p:ph type="title"/>
          </p:nvPr>
        </p:nvSpPr>
        <p:spPr/>
        <p:txBody>
          <a:bodyPr>
            <a:normAutofit/>
          </a:bodyPr>
          <a:lstStyle/>
          <a:p>
            <a:r>
              <a:rPr lang="zh-CN" altLang="en-US" sz="3200" dirty="0"/>
              <a:t>结论</a:t>
            </a:r>
            <a:endParaRPr lang="zh-CN" altLang="en-US" sz="3200" dirty="0"/>
          </a:p>
        </p:txBody>
      </p:sp>
      <p:sp>
        <p:nvSpPr>
          <p:cNvPr id="13" name="内容占位符 5"/>
          <p:cNvSpPr>
            <a:spLocks noGrp="1"/>
          </p:cNvSpPr>
          <p:nvPr/>
        </p:nvSpPr>
        <p:spPr>
          <a:xfrm>
            <a:off x="1877060" y="1424940"/>
            <a:ext cx="8701405" cy="4525645"/>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60000"/>
              </a:lnSpc>
              <a:buNone/>
            </a:pPr>
            <a:r>
              <a:rPr lang="zh-CN" altLang="en-US" sz="2400" dirty="0">
                <a:solidFill>
                  <a:srgbClr val="133984"/>
                </a:solidFill>
                <a:sym typeface="+mn-ea"/>
              </a:rPr>
              <a:t>模型分析和仿真结果表明：</a:t>
            </a:r>
            <a:endParaRPr lang="zh-CN" altLang="en-US" sz="2400" dirty="0">
              <a:solidFill>
                <a:srgbClr val="133984"/>
              </a:solidFill>
              <a:sym typeface="+mn-ea"/>
            </a:endParaRPr>
          </a:p>
          <a:p>
            <a:pPr marL="0" lvl="1" indent="0">
              <a:lnSpc>
                <a:spcPct val="160000"/>
              </a:lnSpc>
              <a:buNone/>
            </a:pPr>
            <a:r>
              <a:rPr lang="en-US" altLang="zh-CN" sz="2400" dirty="0">
                <a:solidFill>
                  <a:srgbClr val="133984"/>
                </a:solidFill>
                <a:sym typeface="+mn-ea"/>
              </a:rPr>
              <a:t>(1) </a:t>
            </a:r>
            <a:r>
              <a:rPr lang="zh-CN" altLang="en-US" sz="2400" dirty="0">
                <a:solidFill>
                  <a:srgbClr val="133984"/>
                </a:solidFill>
                <a:sym typeface="+mn-ea"/>
              </a:rPr>
              <a:t>本文设计的切缝形貌采集方法可以实现磨料射流切缝形貌的精确</a:t>
            </a:r>
            <a:r>
              <a:rPr lang="en-US" altLang="zh-CN" sz="2400" dirty="0">
                <a:solidFill>
                  <a:srgbClr val="133984"/>
                </a:solidFill>
                <a:sym typeface="+mn-ea"/>
              </a:rPr>
              <a:t>3D</a:t>
            </a:r>
            <a:r>
              <a:rPr lang="zh-CN" altLang="en-US" sz="2400" dirty="0">
                <a:solidFill>
                  <a:srgbClr val="133984"/>
                </a:solidFill>
                <a:sym typeface="+mn-ea"/>
              </a:rPr>
              <a:t>表征；</a:t>
            </a:r>
            <a:endParaRPr lang="en-US" altLang="zh-CN" sz="2400" dirty="0">
              <a:solidFill>
                <a:srgbClr val="133984"/>
              </a:solidFill>
              <a:sym typeface="+mn-ea"/>
            </a:endParaRPr>
          </a:p>
          <a:p>
            <a:pPr marL="0" lvl="1" indent="0">
              <a:lnSpc>
                <a:spcPct val="160000"/>
              </a:lnSpc>
              <a:buNone/>
            </a:pPr>
            <a:r>
              <a:rPr lang="en-US" altLang="zh-CN" sz="2400" dirty="0">
                <a:solidFill>
                  <a:srgbClr val="133984"/>
                </a:solidFill>
                <a:sym typeface="+mn-ea"/>
              </a:rPr>
              <a:t>(2) </a:t>
            </a:r>
            <a:r>
              <a:rPr lang="zh-CN" altLang="en-US" sz="2400" dirty="0">
                <a:solidFill>
                  <a:srgbClr val="133984"/>
                </a:solidFill>
                <a:sym typeface="+mn-ea"/>
              </a:rPr>
              <a:t>材料厚度与切割速度是影响后拖量及上下切缝宽度最为重要的因素；</a:t>
            </a:r>
            <a:endParaRPr lang="en-US" altLang="zh-CN" sz="2400" dirty="0">
              <a:solidFill>
                <a:srgbClr val="133984"/>
              </a:solidFill>
              <a:sym typeface="+mn-ea"/>
            </a:endParaRPr>
          </a:p>
          <a:p>
            <a:pPr marL="0" lvl="1" indent="0">
              <a:lnSpc>
                <a:spcPct val="160000"/>
              </a:lnSpc>
              <a:buNone/>
            </a:pPr>
            <a:r>
              <a:rPr lang="en-US" altLang="zh-CN" sz="2400" dirty="0">
                <a:solidFill>
                  <a:srgbClr val="133984"/>
                </a:solidFill>
                <a:sym typeface="+mn-ea"/>
              </a:rPr>
              <a:t>(3) </a:t>
            </a:r>
            <a:r>
              <a:rPr lang="zh-CN" altLang="en-US" sz="2400" dirty="0">
                <a:solidFill>
                  <a:srgbClr val="133984"/>
                </a:solidFill>
                <a:sym typeface="+mn-ea"/>
              </a:rPr>
              <a:t>基于切缝形貌</a:t>
            </a:r>
            <a:r>
              <a:rPr lang="en-US" altLang="zh-CN" sz="2400" dirty="0">
                <a:solidFill>
                  <a:srgbClr val="133984"/>
                </a:solidFill>
                <a:sym typeface="+mn-ea"/>
              </a:rPr>
              <a:t>3D</a:t>
            </a:r>
            <a:r>
              <a:rPr lang="zh-CN" altLang="en-US" sz="2400" dirty="0">
                <a:solidFill>
                  <a:srgbClr val="133984"/>
                </a:solidFill>
                <a:sym typeface="+mn-ea"/>
              </a:rPr>
              <a:t>表征的补偿方法可以有效补偿切缝误差，进一步提高加工质量；</a:t>
            </a:r>
            <a:endParaRPr lang="en-US" altLang="zh-CN" sz="2400" dirty="0">
              <a:solidFill>
                <a:srgbClr val="133984"/>
              </a:solidFill>
              <a:sym typeface="+mn-ea"/>
            </a:endParaRPr>
          </a:p>
          <a:p>
            <a:pPr marL="0" lvl="1" indent="0">
              <a:lnSpc>
                <a:spcPct val="160000"/>
              </a:lnSpc>
              <a:buNone/>
            </a:pPr>
            <a:endParaRPr lang="en-US" altLang="zh-CN" sz="2400" dirty="0">
              <a:solidFill>
                <a:srgbClr val="133984"/>
              </a:solidFill>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89927" y="2183529"/>
            <a:ext cx="4230340" cy="895350"/>
          </a:xfrm>
        </p:spPr>
        <p:txBody>
          <a:bodyPr>
            <a:normAutofit/>
          </a:bodyPr>
          <a:lstStyle/>
          <a:p>
            <a:r>
              <a:rPr lang="zh-CN" altLang="en-US" dirty="0"/>
              <a:t>研究概述</a:t>
            </a:r>
            <a:endParaRPr lang="zh-CN" altLang="en-US" dirty="0"/>
          </a:p>
        </p:txBody>
      </p:sp>
      <p:sp>
        <p:nvSpPr>
          <p:cNvPr id="3" name="文本占位符 2"/>
          <p:cNvSpPr>
            <a:spLocks noGrp="1"/>
          </p:cNvSpPr>
          <p:nvPr>
            <p:ph type="body" idx="1"/>
          </p:nvPr>
        </p:nvSpPr>
        <p:spPr>
          <a:xfrm>
            <a:off x="6475730" y="3079115"/>
            <a:ext cx="5076825" cy="1015365"/>
          </a:xfrm>
        </p:spPr>
        <p:txBody>
          <a:bodyPr/>
          <a:lstStyle/>
          <a:p>
            <a:r>
              <a:rPr lang="zh-CN" altLang="en-US" sz="2400" dirty="0"/>
              <a:t>内容概述、研究背景、</a:t>
            </a:r>
            <a:r>
              <a:rPr lang="zh-CN" altLang="en-US" sz="2400" dirty="0"/>
              <a:t>文献综述</a:t>
            </a:r>
            <a:endParaRPr lang="zh-CN" altLang="en-US" sz="2400" dirty="0"/>
          </a:p>
        </p:txBody>
      </p:sp>
      <p:sp>
        <p:nvSpPr>
          <p:cNvPr id="4" name="文本占位符 3"/>
          <p:cNvSpPr>
            <a:spLocks noGrp="1"/>
          </p:cNvSpPr>
          <p:nvPr>
            <p:ph type="body" sz="quarter" idx="10"/>
          </p:nvPr>
        </p:nvSpPr>
        <p:spPr/>
        <p:txBody>
          <a:bodyPr/>
          <a:lstStyle/>
          <a:p>
            <a:r>
              <a:rPr lang="en-US" altLang="zh-CN" dirty="0"/>
              <a:t>01</a:t>
            </a:r>
            <a:endParaRPr lang="en-US" altLang="zh-C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89927" y="2183529"/>
            <a:ext cx="4230340" cy="895350"/>
          </a:xfrm>
        </p:spPr>
        <p:txBody>
          <a:bodyPr>
            <a:normAutofit/>
          </a:bodyPr>
          <a:lstStyle/>
          <a:p>
            <a:r>
              <a:rPr lang="zh-CN" altLang="en-US" dirty="0"/>
              <a:t>总结与展望</a:t>
            </a:r>
            <a:endParaRPr lang="zh-CN" altLang="en-US" dirty="0"/>
          </a:p>
        </p:txBody>
      </p:sp>
      <p:sp>
        <p:nvSpPr>
          <p:cNvPr id="4" name="文本占位符 3"/>
          <p:cNvSpPr>
            <a:spLocks noGrp="1"/>
          </p:cNvSpPr>
          <p:nvPr>
            <p:ph type="body" sz="quarter" idx="10"/>
          </p:nvPr>
        </p:nvSpPr>
        <p:spPr/>
        <p:txBody>
          <a:bodyPr/>
          <a:lstStyle/>
          <a:p>
            <a:r>
              <a:rPr lang="en-US" altLang="zh-CN" dirty="0"/>
              <a:t>04</a:t>
            </a:r>
            <a:endParaRPr lang="en-US" altLang="zh-CN" dirty="0"/>
          </a:p>
        </p:txBody>
      </p:sp>
      <p:sp>
        <p:nvSpPr>
          <p:cNvPr id="5" name="文本占位符 4"/>
          <p:cNvSpPr/>
          <p:nvPr>
            <p:ph type="body" idx="1"/>
          </p:nvPr>
        </p:nvSpPr>
        <p:spPr/>
        <p:txBody>
          <a:bodyPr/>
          <a:p>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SHANGHAI UNIVERSITY</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sp>
        <p:nvSpPr>
          <p:cNvPr id="5" name="标题 4"/>
          <p:cNvSpPr>
            <a:spLocks noGrp="1"/>
          </p:cNvSpPr>
          <p:nvPr>
            <p:ph type="title"/>
          </p:nvPr>
        </p:nvSpPr>
        <p:spPr/>
        <p:txBody>
          <a:bodyPr>
            <a:normAutofit/>
          </a:bodyPr>
          <a:lstStyle/>
          <a:p>
            <a:r>
              <a:rPr lang="zh-CN" altLang="en-US" sz="3200" dirty="0"/>
              <a:t>总结与展望</a:t>
            </a:r>
            <a:endParaRPr lang="zh-CN" altLang="en-US" sz="3200" dirty="0"/>
          </a:p>
        </p:txBody>
      </p:sp>
      <p:sp>
        <p:nvSpPr>
          <p:cNvPr id="13" name="内容占位符 5"/>
          <p:cNvSpPr>
            <a:spLocks noGrp="1"/>
          </p:cNvSpPr>
          <p:nvPr/>
        </p:nvSpPr>
        <p:spPr>
          <a:xfrm>
            <a:off x="1835785" y="1424940"/>
            <a:ext cx="8569960" cy="4008120"/>
          </a:xfrm>
          <a:prstGeom prst="rect">
            <a:avLst/>
          </a:prstGeom>
        </p:spPr>
        <p:txBody>
          <a:bodyPr vert="horz" lIns="91440" tIns="45720" rIns="91440" bIns="45720" rtlCol="0">
            <a:normAutofit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80000"/>
              </a:lnSpc>
              <a:buNone/>
            </a:pPr>
            <a:r>
              <a:rPr lang="zh-CN" altLang="en-US" sz="2400" dirty="0">
                <a:solidFill>
                  <a:srgbClr val="133984"/>
                </a:solidFill>
                <a:sym typeface="+mn-ea"/>
              </a:rPr>
              <a:t>　　</a:t>
            </a:r>
            <a:r>
              <a:rPr lang="zh-CN" altLang="en-US" sz="3200" dirty="0">
                <a:solidFill>
                  <a:srgbClr val="133984"/>
                </a:solidFill>
                <a:sym typeface="+mn-ea"/>
              </a:rPr>
              <a:t>本文的研究在理论上拓展了对磨料射流加工过程及切缝形貌误差特征的研究视角，在实践上对提高磨料射流对金属的加工质量，提供了建议对策，为磨料射流加工厚</a:t>
            </a:r>
            <a:r>
              <a:rPr lang="zh-CN" altLang="en-US" sz="3200" dirty="0">
                <a:solidFill>
                  <a:srgbClr val="133984"/>
                </a:solidFill>
                <a:sym typeface="+mn-ea"/>
              </a:rPr>
              <a:t>金属材料提供了参考。</a:t>
            </a:r>
            <a:endParaRPr lang="zh-CN" altLang="en-US" sz="3200" dirty="0">
              <a:solidFill>
                <a:srgbClr val="133984"/>
              </a:solidFill>
              <a:sym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SHANGHAI UNIVERSITY</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sp>
        <p:nvSpPr>
          <p:cNvPr id="5" name="标题 4"/>
          <p:cNvSpPr>
            <a:spLocks noGrp="1"/>
          </p:cNvSpPr>
          <p:nvPr>
            <p:ph type="title"/>
          </p:nvPr>
        </p:nvSpPr>
        <p:spPr/>
        <p:txBody>
          <a:bodyPr>
            <a:normAutofit/>
          </a:bodyPr>
          <a:lstStyle/>
          <a:p>
            <a:r>
              <a:rPr lang="zh-CN" altLang="en-US" sz="3200" dirty="0"/>
              <a:t>参考文献</a:t>
            </a:r>
            <a:endParaRPr lang="zh-CN" altLang="en-US" sz="3200" dirty="0"/>
          </a:p>
        </p:txBody>
      </p:sp>
      <p:sp>
        <p:nvSpPr>
          <p:cNvPr id="13" name="内容占位符 5"/>
          <p:cNvSpPr>
            <a:spLocks noGrp="1"/>
          </p:cNvSpPr>
          <p:nvPr/>
        </p:nvSpPr>
        <p:spPr>
          <a:xfrm>
            <a:off x="669925" y="1260475"/>
            <a:ext cx="11247120" cy="474916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80000"/>
              </a:lnSpc>
              <a:buNone/>
            </a:pPr>
            <a:r>
              <a:rPr lang="zh-CN" altLang="en-US" dirty="0">
                <a:solidFill>
                  <a:srgbClr val="133984"/>
                </a:solidFill>
                <a:sym typeface="+mn-ea"/>
              </a:rPr>
              <a:t>[1]张海艳, 张连锋. 航空发动机整体叶盘制造技术国内外发展概述[J]. 航空制造技术, 2013, 443(z2): 38-41</a:t>
            </a:r>
            <a:endParaRPr lang="zh-CN" altLang="en-US" dirty="0">
              <a:solidFill>
                <a:srgbClr val="133984"/>
              </a:solidFill>
              <a:sym typeface="+mn-ea"/>
            </a:endParaRPr>
          </a:p>
          <a:p>
            <a:pPr marL="0" lvl="1" indent="0">
              <a:lnSpc>
                <a:spcPct val="180000"/>
              </a:lnSpc>
              <a:buNone/>
            </a:pPr>
            <a:r>
              <a:rPr lang="zh-CN" altLang="en-US" dirty="0">
                <a:solidFill>
                  <a:srgbClr val="133984"/>
                </a:solidFill>
                <a:sym typeface="+mn-ea"/>
              </a:rPr>
              <a:t>[2]余武. 磨料水射流切割技术专利分析[J]. 科技创新与应用, 2019(35): 12-13</a:t>
            </a:r>
            <a:endParaRPr lang="zh-CN" altLang="en-US" dirty="0">
              <a:solidFill>
                <a:srgbClr val="133984"/>
              </a:solidFill>
              <a:sym typeface="+mn-ea"/>
            </a:endParaRPr>
          </a:p>
          <a:p>
            <a:pPr marL="0" lvl="1" indent="0">
              <a:lnSpc>
                <a:spcPct val="180000"/>
              </a:lnSpc>
              <a:buNone/>
            </a:pPr>
            <a:r>
              <a:rPr lang="zh-CN" altLang="en-US" dirty="0">
                <a:solidFill>
                  <a:srgbClr val="133984"/>
                </a:solidFill>
                <a:sym typeface="+mn-ea"/>
              </a:rPr>
              <a:t>[3]Hashish, M., A Study on AWJ Trimming of Composite Aircraft Stringers [C]. ASME 2009 Pressure Vessels and Piping Conference, 2009</a:t>
            </a:r>
            <a:endParaRPr lang="zh-CN" altLang="en-US" dirty="0">
              <a:solidFill>
                <a:srgbClr val="133984"/>
              </a:solidFill>
              <a:sym typeface="+mn-ea"/>
            </a:endParaRPr>
          </a:p>
          <a:p>
            <a:pPr marL="0" lvl="1" indent="0">
              <a:lnSpc>
                <a:spcPct val="180000"/>
              </a:lnSpc>
              <a:buNone/>
            </a:pPr>
            <a:r>
              <a:rPr lang="zh-CN" altLang="en-US" dirty="0">
                <a:solidFill>
                  <a:srgbClr val="133984"/>
                </a:solidFill>
                <a:sym typeface="+mn-ea"/>
              </a:rPr>
              <a:t>[4]张曙光. 基于倾角补偿的磨料水射流曲线切割技术研究[D]. 山东大学, 2010: 77-83</a:t>
            </a:r>
            <a:endParaRPr lang="zh-CN" altLang="en-US" dirty="0">
              <a:solidFill>
                <a:srgbClr val="133984"/>
              </a:solidFill>
              <a:sym typeface="+mn-ea"/>
            </a:endParaRPr>
          </a:p>
          <a:p>
            <a:pPr marL="0" lvl="1" indent="0">
              <a:lnSpc>
                <a:spcPct val="180000"/>
              </a:lnSpc>
              <a:buNone/>
            </a:pPr>
            <a:r>
              <a:rPr lang="zh-CN" altLang="en-US" dirty="0">
                <a:solidFill>
                  <a:srgbClr val="133984"/>
                </a:solidFill>
                <a:sym typeface="+mn-ea"/>
              </a:rPr>
              <a:t>[5]Hashish, M., Current and Potential Robotic AWJS [DB/OL]. https://www.wjta.org/wjta/Robotic_AWJ_Systems.asp</a:t>
            </a:r>
            <a:endParaRPr lang="zh-CN" altLang="en-US" dirty="0">
              <a:solidFill>
                <a:srgbClr val="133984"/>
              </a:solidFill>
              <a:sym typeface="+mn-ea"/>
            </a:endParaRPr>
          </a:p>
          <a:p>
            <a:pPr marL="0" lvl="1" indent="0">
              <a:lnSpc>
                <a:spcPct val="180000"/>
              </a:lnSpc>
              <a:buNone/>
            </a:pPr>
            <a:r>
              <a:rPr lang="zh-CN" altLang="en-US" dirty="0">
                <a:solidFill>
                  <a:srgbClr val="133984"/>
                </a:solidFill>
                <a:sym typeface="+mn-ea"/>
              </a:rPr>
              <a:t>[6]Hashish, M., Cutting and Shaping of Thick Materials with AWJ [DB/OL]. https://www.wjta.org/wjta/Thick_Cutting.asp</a:t>
            </a:r>
            <a:endParaRPr lang="zh-CN" altLang="en-US" dirty="0">
              <a:solidFill>
                <a:srgbClr val="133984"/>
              </a:solidFill>
              <a:sym typeface="+mn-ea"/>
            </a:endParaRPr>
          </a:p>
          <a:p>
            <a:pPr marL="0" lvl="1" indent="0">
              <a:lnSpc>
                <a:spcPct val="180000"/>
              </a:lnSpc>
              <a:buNone/>
            </a:pPr>
            <a:r>
              <a:rPr lang="zh-CN" altLang="en-US" dirty="0">
                <a:solidFill>
                  <a:srgbClr val="133984"/>
                </a:solidFill>
                <a:sym typeface="+mn-ea"/>
              </a:rPr>
              <a:t>[7]涂运凤, 冯燕. 机器人七轴水射流整体叶盘切割装置[P]. ZL206764579U, 2017-12-19, 中国</a:t>
            </a:r>
            <a:endParaRPr lang="zh-CN" altLang="en-US" dirty="0">
              <a:solidFill>
                <a:srgbClr val="133984"/>
              </a:solidFill>
              <a:sym typeface="+mn-ea"/>
            </a:endParaRPr>
          </a:p>
          <a:p>
            <a:pPr marL="0" lvl="1" indent="0">
              <a:lnSpc>
                <a:spcPct val="180000"/>
              </a:lnSpc>
              <a:buNone/>
            </a:pPr>
            <a:r>
              <a:rPr lang="zh-CN" altLang="en-US" dirty="0">
                <a:solidFill>
                  <a:srgbClr val="133984"/>
                </a:solidFill>
                <a:sym typeface="+mn-ea"/>
              </a:rPr>
              <a:t>[8]Xue, S., Chen, Z., Han, C., et al. Introduction and Analysis of the Ultrahigh Pressure Water Jet Cutting Multifuctional Application [C]. 2017 WJTA-IMCA Conference and Expo, October 25-27, 2017, New Orleans, Louisiana</a:t>
            </a:r>
            <a:endParaRPr lang="zh-CN" altLang="en-US" dirty="0">
              <a:solidFill>
                <a:srgbClr val="133984"/>
              </a:solidFill>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SHANGHAI UNIVERSITY</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sp>
        <p:nvSpPr>
          <p:cNvPr id="5" name="标题 4"/>
          <p:cNvSpPr>
            <a:spLocks noGrp="1"/>
          </p:cNvSpPr>
          <p:nvPr>
            <p:ph type="title"/>
          </p:nvPr>
        </p:nvSpPr>
        <p:spPr/>
        <p:txBody>
          <a:bodyPr>
            <a:normAutofit/>
          </a:bodyPr>
          <a:lstStyle/>
          <a:p>
            <a:r>
              <a:rPr lang="zh-CN" altLang="en-US" sz="3200" dirty="0"/>
              <a:t>参考文献</a:t>
            </a:r>
            <a:endParaRPr lang="zh-CN" altLang="en-US" sz="3200" dirty="0"/>
          </a:p>
        </p:txBody>
      </p:sp>
      <p:sp>
        <p:nvSpPr>
          <p:cNvPr id="13" name="内容占位符 5"/>
          <p:cNvSpPr>
            <a:spLocks noGrp="1"/>
          </p:cNvSpPr>
          <p:nvPr/>
        </p:nvSpPr>
        <p:spPr>
          <a:xfrm>
            <a:off x="669925" y="1227455"/>
            <a:ext cx="11247120" cy="48164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80000"/>
              </a:lnSpc>
              <a:buNone/>
            </a:pPr>
            <a:r>
              <a:rPr lang="zh-CN" altLang="en-US" dirty="0">
                <a:solidFill>
                  <a:srgbClr val="133984"/>
                </a:solidFill>
                <a:sym typeface="+mn-ea"/>
              </a:rPr>
              <a:t>[9]Hashish, M., Waterjets for Aeroengine Applications [C]. The 24th International Conference on Water Jetting, 2018, pp. 207~217</a:t>
            </a:r>
            <a:endParaRPr lang="zh-CN" altLang="en-US" dirty="0">
              <a:solidFill>
                <a:srgbClr val="133984"/>
              </a:solidFill>
              <a:sym typeface="+mn-ea"/>
            </a:endParaRPr>
          </a:p>
          <a:p>
            <a:pPr marL="0" lvl="1" indent="0">
              <a:lnSpc>
                <a:spcPct val="180000"/>
              </a:lnSpc>
              <a:buNone/>
            </a:pPr>
            <a:r>
              <a:rPr lang="zh-CN" altLang="en-US" dirty="0">
                <a:solidFill>
                  <a:srgbClr val="133984"/>
                </a:solidFill>
                <a:sym typeface="+mn-ea"/>
              </a:rPr>
              <a:t>[10]Bergs, T., Schüler, M., Arntz, K., et al. Technological Analysis of Different Abrasive Water Jet Machining Strategies for BLISK Roughing [C]. 2019 WJTA Conference and Expo, November 11-13, 2019, New Orleans, Louisiana</a:t>
            </a:r>
            <a:endParaRPr lang="zh-CN" altLang="en-US" dirty="0">
              <a:solidFill>
                <a:srgbClr val="133984"/>
              </a:solidFill>
              <a:sym typeface="+mn-ea"/>
            </a:endParaRPr>
          </a:p>
          <a:p>
            <a:pPr marL="0" lvl="1" indent="0">
              <a:lnSpc>
                <a:spcPct val="180000"/>
              </a:lnSpc>
              <a:buNone/>
            </a:pPr>
            <a:r>
              <a:rPr lang="zh-CN" altLang="en-US" dirty="0">
                <a:solidFill>
                  <a:srgbClr val="133984"/>
                </a:solidFill>
                <a:sym typeface="+mn-ea"/>
              </a:rPr>
              <a:t>[11]高航, 袁业民, 陈建峰, 等. 航空发动机整体叶盘磨料水射流开坯加工技术研究进展[J]. 航空学报, 2020, 41(2): 6-27</a:t>
            </a:r>
            <a:endParaRPr lang="zh-CN" altLang="en-US" dirty="0">
              <a:solidFill>
                <a:srgbClr val="133984"/>
              </a:solidFill>
              <a:sym typeface="+mn-ea"/>
            </a:endParaRPr>
          </a:p>
          <a:p>
            <a:pPr marL="0" lvl="1" indent="0">
              <a:lnSpc>
                <a:spcPct val="180000"/>
              </a:lnSpc>
              <a:buNone/>
            </a:pPr>
            <a:r>
              <a:rPr lang="zh-CN" altLang="en-US" dirty="0">
                <a:solidFill>
                  <a:srgbClr val="133984"/>
                </a:solidFill>
                <a:sym typeface="+mn-ea"/>
              </a:rPr>
              <a:t>[12]Chen, M., Zhang, S., Zeng, J., et al. Correcting Shape Error Located in Cut-in/cut-out Region in Abrasive Water Jet Cutting Process [J]. The International Journal of Advanced Manufacturing Technology, Vol. 102, No. 5-8, 2018, pp. 1165~1178</a:t>
            </a:r>
            <a:endParaRPr lang="zh-CN" altLang="en-US" dirty="0">
              <a:solidFill>
                <a:srgbClr val="133984"/>
              </a:solidFill>
              <a:sym typeface="+mn-ea"/>
            </a:endParaRPr>
          </a:p>
          <a:p>
            <a:pPr marL="0" lvl="1" indent="0">
              <a:lnSpc>
                <a:spcPct val="180000"/>
              </a:lnSpc>
              <a:buNone/>
            </a:pPr>
            <a:r>
              <a:rPr lang="zh-CN" altLang="en-US" dirty="0">
                <a:solidFill>
                  <a:srgbClr val="133984"/>
                </a:solidFill>
                <a:sym typeface="+mn-ea"/>
              </a:rPr>
              <a:t>[13]王舒. 厚材料3D水射流精密切割切缝特性研究[D]. 重庆大学, 2017</a:t>
            </a:r>
            <a:endParaRPr lang="zh-CN" altLang="en-US" dirty="0">
              <a:solidFill>
                <a:srgbClr val="133984"/>
              </a:solidFill>
              <a:sym typeface="+mn-ea"/>
            </a:endParaRPr>
          </a:p>
          <a:p>
            <a:pPr marL="0" lvl="1" indent="0">
              <a:lnSpc>
                <a:spcPct val="180000"/>
              </a:lnSpc>
              <a:buNone/>
            </a:pPr>
            <a:r>
              <a:rPr lang="zh-CN" altLang="en-US" dirty="0">
                <a:solidFill>
                  <a:srgbClr val="133984"/>
                </a:solidFill>
                <a:sym typeface="+mn-ea"/>
              </a:rPr>
              <a:t>[14]吴逾强. 高压磨料射流切缝特性实验研究[D]. 重庆大学, 2011</a:t>
            </a:r>
            <a:endParaRPr lang="zh-CN" altLang="en-US" dirty="0">
              <a:solidFill>
                <a:srgbClr val="133984"/>
              </a:solidFill>
              <a:sym typeface="+mn-ea"/>
            </a:endParaRPr>
          </a:p>
          <a:p>
            <a:pPr marL="0" lvl="1" indent="0">
              <a:lnSpc>
                <a:spcPct val="180000"/>
              </a:lnSpc>
              <a:buNone/>
            </a:pPr>
            <a:endParaRPr lang="zh-CN" altLang="en-US" dirty="0">
              <a:solidFill>
                <a:srgbClr val="133984"/>
              </a:solidFill>
              <a:sym typeface="+mn-e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SHANGHAI UNIVERSITY</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sp>
        <p:nvSpPr>
          <p:cNvPr id="5" name="标题 4"/>
          <p:cNvSpPr>
            <a:spLocks noGrp="1"/>
          </p:cNvSpPr>
          <p:nvPr>
            <p:ph type="title"/>
          </p:nvPr>
        </p:nvSpPr>
        <p:spPr/>
        <p:txBody>
          <a:bodyPr>
            <a:normAutofit/>
          </a:bodyPr>
          <a:lstStyle/>
          <a:p>
            <a:r>
              <a:rPr lang="zh-CN" altLang="en-US" sz="3200" dirty="0"/>
              <a:t>参考文献</a:t>
            </a:r>
            <a:endParaRPr lang="zh-CN" altLang="en-US" sz="3200" dirty="0"/>
          </a:p>
        </p:txBody>
      </p:sp>
      <p:sp>
        <p:nvSpPr>
          <p:cNvPr id="13" name="内容占位符 5"/>
          <p:cNvSpPr>
            <a:spLocks noGrp="1"/>
          </p:cNvSpPr>
          <p:nvPr/>
        </p:nvSpPr>
        <p:spPr>
          <a:xfrm>
            <a:off x="669925" y="1227455"/>
            <a:ext cx="11247120" cy="48164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80000"/>
              </a:lnSpc>
              <a:buNone/>
            </a:pPr>
            <a:r>
              <a:rPr lang="zh-CN" altLang="en-US" dirty="0">
                <a:solidFill>
                  <a:srgbClr val="133984"/>
                </a:solidFill>
                <a:sym typeface="+mn-ea"/>
              </a:rPr>
              <a:t>[15]Hashish, M., Steele, D.E., Machining with Super-pressure (690 MPa) Waterjets [J]. International Journal of Machine Tools &amp; Manufacture, Vol. 37, No. 4, 1997, pp. 465~479</a:t>
            </a:r>
            <a:endParaRPr lang="zh-CN" altLang="en-US" dirty="0">
              <a:solidFill>
                <a:srgbClr val="133984"/>
              </a:solidFill>
              <a:sym typeface="+mn-ea"/>
            </a:endParaRPr>
          </a:p>
          <a:p>
            <a:pPr marL="0" lvl="1" indent="0">
              <a:lnSpc>
                <a:spcPct val="180000"/>
              </a:lnSpc>
              <a:buNone/>
            </a:pPr>
            <a:r>
              <a:rPr lang="zh-CN" altLang="en-US" dirty="0">
                <a:solidFill>
                  <a:srgbClr val="133984"/>
                </a:solidFill>
                <a:sym typeface="+mn-ea"/>
              </a:rPr>
              <a:t>[16]Susuzlu, T., Hoogstrate, A.M., Karpuschewski, B., Initial Research on the Ultra-high Pressure Waterjet up to 700 MPa [J]. Journal of Materials Processing Technology, Vol. 149, No. 1, 2004, pp. 30~36</a:t>
            </a:r>
            <a:endParaRPr lang="zh-CN" altLang="en-US" dirty="0">
              <a:solidFill>
                <a:srgbClr val="133984"/>
              </a:solidFill>
              <a:sym typeface="+mn-ea"/>
            </a:endParaRPr>
          </a:p>
          <a:p>
            <a:pPr marL="0" lvl="1" indent="0">
              <a:lnSpc>
                <a:spcPct val="180000"/>
              </a:lnSpc>
              <a:buNone/>
            </a:pPr>
            <a:r>
              <a:rPr lang="zh-CN" altLang="en-US" dirty="0">
                <a:solidFill>
                  <a:srgbClr val="133984"/>
                </a:solidFill>
                <a:sym typeface="+mn-ea"/>
              </a:rPr>
              <a:t>[17]沈忠厚. 水射流理论与技术[M]. 石油大学出版社, 1998</a:t>
            </a:r>
            <a:endParaRPr lang="zh-CN" altLang="en-US" dirty="0">
              <a:solidFill>
                <a:srgbClr val="133984"/>
              </a:solidFill>
              <a:sym typeface="+mn-ea"/>
            </a:endParaRPr>
          </a:p>
          <a:p>
            <a:pPr marL="0" lvl="1" indent="0">
              <a:lnSpc>
                <a:spcPct val="180000"/>
              </a:lnSpc>
              <a:buNone/>
            </a:pPr>
            <a:r>
              <a:rPr lang="zh-CN" altLang="en-US" dirty="0">
                <a:solidFill>
                  <a:srgbClr val="133984"/>
                </a:solidFill>
                <a:sym typeface="+mn-ea"/>
              </a:rPr>
              <a:t>[18]高端技术 遍布万家——访美国福禄公司首席执行官 CHARLESM BROWN 先生和亚洲区总裁 BRADHILLAM 先生[J]. 现代制造, 2009(33): 15-16</a:t>
            </a:r>
            <a:endParaRPr lang="zh-CN" altLang="en-US" dirty="0">
              <a:solidFill>
                <a:srgbClr val="133984"/>
              </a:solidFill>
              <a:sym typeface="+mn-ea"/>
            </a:endParaRPr>
          </a:p>
          <a:p>
            <a:pPr marL="0" lvl="1" indent="0">
              <a:lnSpc>
                <a:spcPct val="180000"/>
              </a:lnSpc>
              <a:buNone/>
            </a:pPr>
            <a:r>
              <a:rPr lang="zh-CN" altLang="en-US" dirty="0">
                <a:solidFill>
                  <a:srgbClr val="133984"/>
                </a:solidFill>
                <a:sym typeface="+mn-ea"/>
              </a:rPr>
              <a:t>[19]孙家骏. 水射流切割技术[M]. 中国矿业大学出版社, 1992</a:t>
            </a:r>
            <a:endParaRPr lang="zh-CN" altLang="en-US" dirty="0">
              <a:solidFill>
                <a:srgbClr val="133984"/>
              </a:solidFill>
              <a:sym typeface="+mn-ea"/>
            </a:endParaRPr>
          </a:p>
          <a:p>
            <a:pPr marL="0" lvl="1" indent="0">
              <a:lnSpc>
                <a:spcPct val="180000"/>
              </a:lnSpc>
              <a:buNone/>
            </a:pPr>
            <a:r>
              <a:rPr lang="zh-CN" altLang="en-US" dirty="0">
                <a:solidFill>
                  <a:srgbClr val="133984"/>
                </a:solidFill>
                <a:sym typeface="+mn-ea"/>
              </a:rPr>
              <a:t>[20]吴逾强. 超高压磨料水射流精密切割3D模型基础研究[D]. 重庆大学, 2015</a:t>
            </a:r>
            <a:endParaRPr lang="zh-CN" altLang="en-US" dirty="0">
              <a:solidFill>
                <a:srgbClr val="133984"/>
              </a:solidFill>
              <a:sym typeface="+mn-e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SHANGHAI UNIVERSITY</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sp>
        <p:nvSpPr>
          <p:cNvPr id="5" name="标题 4"/>
          <p:cNvSpPr>
            <a:spLocks noGrp="1"/>
          </p:cNvSpPr>
          <p:nvPr>
            <p:ph type="title"/>
          </p:nvPr>
        </p:nvSpPr>
        <p:spPr/>
        <p:txBody>
          <a:bodyPr>
            <a:normAutofit/>
          </a:bodyPr>
          <a:lstStyle/>
          <a:p>
            <a:r>
              <a:rPr lang="zh-CN" altLang="en-US" sz="3200" dirty="0"/>
              <a:t>参考文献</a:t>
            </a:r>
            <a:endParaRPr lang="zh-CN" altLang="en-US" sz="3200" dirty="0"/>
          </a:p>
        </p:txBody>
      </p:sp>
      <p:sp>
        <p:nvSpPr>
          <p:cNvPr id="13" name="内容占位符 5"/>
          <p:cNvSpPr>
            <a:spLocks noGrp="1"/>
          </p:cNvSpPr>
          <p:nvPr/>
        </p:nvSpPr>
        <p:spPr>
          <a:xfrm>
            <a:off x="669925" y="1227455"/>
            <a:ext cx="11247120" cy="48164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80000"/>
              </a:lnSpc>
              <a:buNone/>
            </a:pPr>
            <a:r>
              <a:rPr lang="zh-CN" altLang="en-US" dirty="0">
                <a:solidFill>
                  <a:srgbClr val="133984"/>
                </a:solidFill>
                <a:sym typeface="+mn-ea"/>
              </a:rPr>
              <a:t>[21]Liu, H., Waterjet Technology for Machining Fine Features Pertaining to Micro-machining [J]. Journal of Manufacturing Processes, Vol. 21, No. 1, 2010, pp. 8~18</a:t>
            </a:r>
            <a:endParaRPr lang="zh-CN" altLang="en-US" dirty="0">
              <a:solidFill>
                <a:srgbClr val="133984"/>
              </a:solidFill>
              <a:sym typeface="+mn-ea"/>
            </a:endParaRPr>
          </a:p>
          <a:p>
            <a:pPr marL="0" lvl="1" indent="0">
              <a:lnSpc>
                <a:spcPct val="180000"/>
              </a:lnSpc>
              <a:buNone/>
            </a:pPr>
            <a:r>
              <a:rPr lang="zh-CN" altLang="en-US" dirty="0">
                <a:solidFill>
                  <a:srgbClr val="133984"/>
                </a:solidFill>
                <a:sym typeface="+mn-ea"/>
              </a:rPr>
              <a:t>[22]Liu, H., Hovanski, Y., Caldwell, D.D., et al. Low-cost Manufacturing of Flow Channels with Multi-nozzle Abrasive-waterjets: A Feasibility Investigation [C]. Proceedings of the 19th International Conference on Water Jetting, October 15-17, 2008, Nottingham</a:t>
            </a:r>
            <a:endParaRPr lang="zh-CN" altLang="en-US" dirty="0">
              <a:solidFill>
                <a:srgbClr val="133984"/>
              </a:solidFill>
              <a:sym typeface="+mn-ea"/>
            </a:endParaRPr>
          </a:p>
          <a:p>
            <a:pPr marL="0" lvl="1" indent="0">
              <a:lnSpc>
                <a:spcPct val="180000"/>
              </a:lnSpc>
              <a:buNone/>
            </a:pPr>
            <a:r>
              <a:rPr lang="zh-CN" altLang="en-US" dirty="0">
                <a:solidFill>
                  <a:srgbClr val="133984"/>
                </a:solidFill>
                <a:sym typeface="+mn-ea"/>
              </a:rPr>
              <a:t>[23]Liu, H., Schubert, E., Piercing in Delicate Materials with Abrasive-waterjets [J]. The International Journal of Advanced Manufacturing Technology, Vol. 42, No. 3, 2009, pp. 263~279</a:t>
            </a:r>
            <a:endParaRPr lang="zh-CN" altLang="en-US" dirty="0">
              <a:solidFill>
                <a:srgbClr val="133984"/>
              </a:solidFill>
              <a:sym typeface="+mn-ea"/>
            </a:endParaRPr>
          </a:p>
          <a:p>
            <a:pPr marL="0" lvl="1" indent="0">
              <a:lnSpc>
                <a:spcPct val="180000"/>
              </a:lnSpc>
              <a:buNone/>
            </a:pPr>
            <a:r>
              <a:rPr lang="zh-CN" altLang="en-US" dirty="0">
                <a:solidFill>
                  <a:srgbClr val="133984"/>
                </a:solidFill>
                <a:sym typeface="+mn-ea"/>
              </a:rPr>
              <a:t>[24]周大鹏. 磨料水射流精密切割质量控制与补偿的研究[D]. 中国矿业大学, 2013</a:t>
            </a:r>
            <a:endParaRPr lang="zh-CN" altLang="en-US" dirty="0">
              <a:solidFill>
                <a:srgbClr val="133984"/>
              </a:solidFill>
              <a:sym typeface="+mn-ea"/>
            </a:endParaRPr>
          </a:p>
          <a:p>
            <a:pPr marL="0" lvl="1" indent="0">
              <a:lnSpc>
                <a:spcPct val="180000"/>
              </a:lnSpc>
              <a:buNone/>
            </a:pPr>
            <a:r>
              <a:rPr lang="zh-CN" altLang="en-US" dirty="0">
                <a:solidFill>
                  <a:srgbClr val="133984"/>
                </a:solidFill>
                <a:sym typeface="+mn-ea"/>
              </a:rPr>
              <a:t>[25]Hashish, M., On the Modeling of Abrasive-waterjet Cutting [C]. Proceedings of the 7th International Symposium on Jet Cutting Technology, June 26-28, 1984, Ottawa, Canada</a:t>
            </a:r>
            <a:endParaRPr lang="zh-CN" altLang="en-US" dirty="0">
              <a:solidFill>
                <a:srgbClr val="133984"/>
              </a:solidFill>
              <a:sym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SHANGHAI UNIVERSITY</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sp>
        <p:nvSpPr>
          <p:cNvPr id="5" name="标题 4"/>
          <p:cNvSpPr>
            <a:spLocks noGrp="1"/>
          </p:cNvSpPr>
          <p:nvPr>
            <p:ph type="title"/>
          </p:nvPr>
        </p:nvSpPr>
        <p:spPr/>
        <p:txBody>
          <a:bodyPr>
            <a:normAutofit/>
          </a:bodyPr>
          <a:lstStyle/>
          <a:p>
            <a:r>
              <a:rPr lang="zh-CN" altLang="en-US" sz="3200" dirty="0"/>
              <a:t>参考文献</a:t>
            </a:r>
            <a:endParaRPr lang="zh-CN" altLang="en-US" sz="3200" dirty="0"/>
          </a:p>
        </p:txBody>
      </p:sp>
      <p:sp>
        <p:nvSpPr>
          <p:cNvPr id="13" name="内容占位符 5"/>
          <p:cNvSpPr>
            <a:spLocks noGrp="1"/>
          </p:cNvSpPr>
          <p:nvPr/>
        </p:nvSpPr>
        <p:spPr>
          <a:xfrm>
            <a:off x="669925" y="1227455"/>
            <a:ext cx="11247120" cy="48164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80000"/>
              </a:lnSpc>
              <a:buNone/>
            </a:pPr>
            <a:r>
              <a:rPr lang="zh-CN" altLang="en-US" dirty="0">
                <a:solidFill>
                  <a:srgbClr val="133984"/>
                </a:solidFill>
                <a:sym typeface="+mn-ea"/>
              </a:rPr>
              <a:t>[26]Matsui, S., Matsumura, H., Ikemoto, Y., et al. High Precision Cutting Method for Metallic Materials by Abrasive Waterjet [C]. Jet Cutting Technology-Proceedings of the 10th International Symposium, October 31-November 2, 1990, Amsterdam</a:t>
            </a:r>
            <a:endParaRPr lang="zh-CN" altLang="en-US" dirty="0">
              <a:solidFill>
                <a:srgbClr val="133984"/>
              </a:solidFill>
              <a:sym typeface="+mn-ea"/>
            </a:endParaRPr>
          </a:p>
          <a:p>
            <a:pPr marL="0" lvl="1" indent="0">
              <a:lnSpc>
                <a:spcPct val="180000"/>
              </a:lnSpc>
              <a:buNone/>
            </a:pPr>
            <a:r>
              <a:rPr lang="zh-CN" altLang="en-US" dirty="0">
                <a:solidFill>
                  <a:srgbClr val="133984"/>
                </a:solidFill>
                <a:sym typeface="+mn-ea"/>
              </a:rPr>
              <a:t>[27]Kitamura, M., Ishikawa, M., Sudo, K., et al. Cutting of Steam Turbine Components Using An Abrasive Waterjet [C]. Jet Cutting Technology-Proceedings of the 11th International Symposium, September 8-10, 1992, St Andrews, Scotland</a:t>
            </a:r>
            <a:endParaRPr lang="zh-CN" altLang="en-US" dirty="0">
              <a:solidFill>
                <a:srgbClr val="133984"/>
              </a:solidFill>
              <a:sym typeface="+mn-ea"/>
            </a:endParaRPr>
          </a:p>
          <a:p>
            <a:pPr marL="0" lvl="1" indent="0">
              <a:lnSpc>
                <a:spcPct val="180000"/>
              </a:lnSpc>
              <a:buNone/>
            </a:pPr>
            <a:r>
              <a:rPr lang="zh-CN" altLang="en-US" dirty="0">
                <a:solidFill>
                  <a:srgbClr val="133984"/>
                </a:solidFill>
                <a:sym typeface="+mn-ea"/>
              </a:rPr>
              <a:t>[28]Hashish, M., Benefits of Dynamic Waterjet Angle Compensation [C]. Proceedings of the 2007 American WJTA Conference and EXPO, August 19-21, 2007, Houston, Texas</a:t>
            </a:r>
            <a:endParaRPr lang="zh-CN" altLang="en-US" dirty="0">
              <a:solidFill>
                <a:srgbClr val="133984"/>
              </a:solidFill>
              <a:sym typeface="+mn-ea"/>
            </a:endParaRPr>
          </a:p>
          <a:p>
            <a:pPr marL="0" lvl="1" indent="0">
              <a:lnSpc>
                <a:spcPct val="180000"/>
              </a:lnSpc>
              <a:buNone/>
            </a:pPr>
            <a:r>
              <a:rPr lang="zh-CN" altLang="en-US" dirty="0">
                <a:solidFill>
                  <a:srgbClr val="133984"/>
                </a:solidFill>
                <a:sym typeface="+mn-ea"/>
              </a:rPr>
              <a:t>[29]Henning, A., Westkämper, E., Schmidt, B., Analysis of Geometry at Abrasive Waterjet Cutting Operation [C]. Proceedings of the 17th International Conference on Water Jetting,  September 7-9, 2004, Mainz, Germany</a:t>
            </a:r>
            <a:endParaRPr lang="zh-CN" altLang="en-US" dirty="0">
              <a:solidFill>
                <a:srgbClr val="133984"/>
              </a:solidFill>
              <a:sym typeface="+mn-ea"/>
            </a:endParaRPr>
          </a:p>
          <a:p>
            <a:pPr marL="0" lvl="1" indent="0">
              <a:lnSpc>
                <a:spcPct val="180000"/>
              </a:lnSpc>
              <a:buNone/>
            </a:pPr>
            <a:r>
              <a:rPr lang="zh-CN" altLang="en-US" dirty="0">
                <a:solidFill>
                  <a:srgbClr val="133984"/>
                </a:solidFill>
                <a:sym typeface="+mn-ea"/>
              </a:rPr>
              <a:t>[30]Henning, A., Westkämper, E., Analysis of the Cutting Front in Abrasive Waterjet Cutting [C]. Proceedings of the 18th International Conference on Water Jetting, September, 2006, Gdansk, Poland</a:t>
            </a:r>
            <a:endParaRPr lang="zh-CN" altLang="en-US" dirty="0">
              <a:solidFill>
                <a:srgbClr val="133984"/>
              </a:solidFill>
              <a:sym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SHANGHAI UNIVERSITY</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sp>
        <p:nvSpPr>
          <p:cNvPr id="5" name="标题 4"/>
          <p:cNvSpPr>
            <a:spLocks noGrp="1"/>
          </p:cNvSpPr>
          <p:nvPr>
            <p:ph type="title"/>
          </p:nvPr>
        </p:nvSpPr>
        <p:spPr/>
        <p:txBody>
          <a:bodyPr>
            <a:normAutofit/>
          </a:bodyPr>
          <a:lstStyle/>
          <a:p>
            <a:r>
              <a:rPr lang="zh-CN" altLang="en-US" sz="3200" dirty="0"/>
              <a:t>参考文献</a:t>
            </a:r>
            <a:endParaRPr lang="zh-CN" altLang="en-US" sz="3200" dirty="0"/>
          </a:p>
        </p:txBody>
      </p:sp>
      <p:sp>
        <p:nvSpPr>
          <p:cNvPr id="13" name="内容占位符 5"/>
          <p:cNvSpPr>
            <a:spLocks noGrp="1"/>
          </p:cNvSpPr>
          <p:nvPr/>
        </p:nvSpPr>
        <p:spPr>
          <a:xfrm>
            <a:off x="669925" y="1227455"/>
            <a:ext cx="11247120" cy="48164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80000"/>
              </a:lnSpc>
              <a:buNone/>
            </a:pPr>
            <a:r>
              <a:rPr lang="zh-CN" altLang="en-US" dirty="0">
                <a:solidFill>
                  <a:srgbClr val="133984"/>
                </a:solidFill>
                <a:sym typeface="+mn-ea"/>
              </a:rPr>
              <a:t>[31]Henning, A., Westkämper, E., Dynamic Analysis of the Spatial-temporal Behaviour of the Cutting Front in Abrasive Waterjet Cutting [C]. Proceedings of the 2007 American  WJTA Conference and EXPO, August 19-21, 2007, Houston, Texas</a:t>
            </a:r>
            <a:endParaRPr lang="zh-CN" altLang="en-US" dirty="0">
              <a:solidFill>
                <a:srgbClr val="133984"/>
              </a:solidFill>
              <a:sym typeface="+mn-ea"/>
            </a:endParaRPr>
          </a:p>
          <a:p>
            <a:pPr marL="0" lvl="1" indent="0">
              <a:lnSpc>
                <a:spcPct val="180000"/>
              </a:lnSpc>
              <a:buNone/>
            </a:pPr>
            <a:r>
              <a:rPr lang="zh-CN" altLang="en-US" dirty="0">
                <a:solidFill>
                  <a:srgbClr val="133984"/>
                </a:solidFill>
                <a:sym typeface="+mn-ea"/>
              </a:rPr>
              <a:t>[32]Akkurt, A., Cut Front Geometry Characterization in Cutting Applications of Brass with Abrasive Water Jet [J]. Journal of Materials Engineering and Performance, Vol. 19, No. 4, 2010, pp. 599~606</a:t>
            </a:r>
            <a:endParaRPr lang="zh-CN" altLang="en-US" dirty="0">
              <a:solidFill>
                <a:srgbClr val="133984"/>
              </a:solidFill>
              <a:sym typeface="+mn-ea"/>
            </a:endParaRPr>
          </a:p>
          <a:p>
            <a:pPr marL="0" lvl="1" indent="0">
              <a:lnSpc>
                <a:spcPct val="180000"/>
              </a:lnSpc>
              <a:buNone/>
            </a:pPr>
            <a:r>
              <a:rPr lang="zh-CN" altLang="en-US" dirty="0">
                <a:solidFill>
                  <a:srgbClr val="133984"/>
                </a:solidFill>
                <a:sym typeface="+mn-ea"/>
              </a:rPr>
              <a:t>[33]Zhang, S., Wu, Y., Wang, S., An Exploration of an Abrasive Water Jet Cutting Front Profile [J]. The International Journal of Advanced Manufacturing Technology, Vol. 80, No. 9, 2015, pp. 1685~1688</a:t>
            </a:r>
            <a:endParaRPr lang="zh-CN" altLang="en-US" dirty="0">
              <a:solidFill>
                <a:srgbClr val="133984"/>
              </a:solidFill>
              <a:sym typeface="+mn-ea"/>
            </a:endParaRPr>
          </a:p>
          <a:p>
            <a:pPr marL="0" lvl="1" indent="0">
              <a:lnSpc>
                <a:spcPct val="180000"/>
              </a:lnSpc>
              <a:buNone/>
            </a:pPr>
            <a:r>
              <a:rPr lang="zh-CN" altLang="en-US" dirty="0">
                <a:solidFill>
                  <a:srgbClr val="133984"/>
                </a:solidFill>
                <a:sym typeface="+mn-ea"/>
              </a:rPr>
              <a:t>[34]Chung, Y., Geskin, E.S., Singh, P.J., Prediction of the Geometry of the Kerf Created in the Course of Abrasive Waterjet Machining of Ductile Materials [C]. Jet Cutting Technology-Proceedings of the 11th International Symposium, September 8-10, 1992, St Andrews, Scotland</a:t>
            </a:r>
            <a:endParaRPr lang="zh-CN" altLang="en-US" dirty="0">
              <a:solidFill>
                <a:srgbClr val="133984"/>
              </a:solidFill>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SHANGHAI UNIVERSITY</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sp>
        <p:nvSpPr>
          <p:cNvPr id="5" name="标题 4"/>
          <p:cNvSpPr>
            <a:spLocks noGrp="1"/>
          </p:cNvSpPr>
          <p:nvPr>
            <p:ph type="title"/>
          </p:nvPr>
        </p:nvSpPr>
        <p:spPr/>
        <p:txBody>
          <a:bodyPr>
            <a:normAutofit/>
          </a:bodyPr>
          <a:lstStyle/>
          <a:p>
            <a:r>
              <a:rPr lang="zh-CN" altLang="en-US" sz="3200" dirty="0"/>
              <a:t>参考文献</a:t>
            </a:r>
            <a:endParaRPr lang="zh-CN" altLang="en-US" sz="3200" dirty="0"/>
          </a:p>
        </p:txBody>
      </p:sp>
      <p:sp>
        <p:nvSpPr>
          <p:cNvPr id="13" name="内容占位符 5"/>
          <p:cNvSpPr>
            <a:spLocks noGrp="1"/>
          </p:cNvSpPr>
          <p:nvPr/>
        </p:nvSpPr>
        <p:spPr>
          <a:xfrm>
            <a:off x="669925" y="1227455"/>
            <a:ext cx="11247120" cy="48164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80000"/>
              </a:lnSpc>
              <a:buNone/>
            </a:pPr>
            <a:r>
              <a:rPr lang="zh-CN" altLang="en-US" dirty="0">
                <a:solidFill>
                  <a:srgbClr val="133984"/>
                </a:solidFill>
                <a:sym typeface="+mn-ea"/>
              </a:rPr>
              <a:t>[35]Groppetti, R., Gutema, T., Di, Lucchio, A., A Contribution to the Analysis of Some Kerf Quality Attributes for Precision Abrasive Waterjet Cutting [C]. Proceedings of the 14th International Conference on Jetting Technology, September 21-23, 1998, Brugge, Belgium</a:t>
            </a:r>
            <a:endParaRPr lang="zh-CN" altLang="en-US" dirty="0">
              <a:solidFill>
                <a:srgbClr val="133984"/>
              </a:solidFill>
              <a:sym typeface="+mn-ea"/>
            </a:endParaRPr>
          </a:p>
          <a:p>
            <a:pPr marL="0" lvl="1" indent="0">
              <a:lnSpc>
                <a:spcPct val="180000"/>
              </a:lnSpc>
              <a:buNone/>
            </a:pPr>
            <a:r>
              <a:rPr lang="zh-CN" altLang="en-US" dirty="0">
                <a:solidFill>
                  <a:srgbClr val="133984"/>
                </a:solidFill>
                <a:sym typeface="+mn-ea"/>
              </a:rPr>
              <a:t>[36]Annoni, M., Monno, M., A Lower Limit for the Feed Rate in AWJ Precision Machining [C]. Proceedings of the 15th International Conference on Jetting Technology, September 6-8, 2000, Ronneby, Sweden</a:t>
            </a:r>
            <a:endParaRPr lang="zh-CN" altLang="en-US" dirty="0">
              <a:solidFill>
                <a:srgbClr val="133984"/>
              </a:solidFill>
              <a:sym typeface="+mn-ea"/>
            </a:endParaRPr>
          </a:p>
          <a:p>
            <a:pPr marL="0" lvl="1" indent="0">
              <a:lnSpc>
                <a:spcPct val="180000"/>
              </a:lnSpc>
              <a:buNone/>
            </a:pPr>
            <a:r>
              <a:rPr lang="zh-CN" altLang="en-US" dirty="0">
                <a:solidFill>
                  <a:srgbClr val="133984"/>
                </a:solidFill>
                <a:sym typeface="+mn-ea"/>
              </a:rPr>
              <a:t>[37]Hashish, M., Enhanced Abrasive Waterjet Cutting Accuracy with Dynamic Tilt Compensation [C]. CRIP 2nd International Conference on High Performance Cutting, , June 12-13, 2006, Vancouver, British Columbia, Canada</a:t>
            </a:r>
            <a:endParaRPr lang="zh-CN" altLang="en-US" dirty="0">
              <a:solidFill>
                <a:srgbClr val="133984"/>
              </a:solidFill>
              <a:sym typeface="+mn-ea"/>
            </a:endParaRPr>
          </a:p>
          <a:p>
            <a:pPr marL="0" lvl="1" indent="0">
              <a:lnSpc>
                <a:spcPct val="180000"/>
              </a:lnSpc>
              <a:buNone/>
            </a:pPr>
            <a:r>
              <a:rPr lang="zh-CN" altLang="en-US" dirty="0">
                <a:solidFill>
                  <a:srgbClr val="133984"/>
                </a:solidFill>
                <a:sym typeface="+mn-ea"/>
              </a:rPr>
              <a:t>[38]Maccarini, G., Monno, M., Pellegrini, G., et al. Characterization of the AWJ Kerf: The Influence of Material Properties [C]. Proceedings of the 19th International Conference on Water Jetting, October 15-17, 2008, Nottingham</a:t>
            </a:r>
            <a:endParaRPr lang="zh-CN" altLang="en-US" dirty="0">
              <a:solidFill>
                <a:srgbClr val="133984"/>
              </a:solidFill>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SHANGHAI UNIVERSITY</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sp>
        <p:nvSpPr>
          <p:cNvPr id="5" name="标题 4"/>
          <p:cNvSpPr>
            <a:spLocks noGrp="1"/>
          </p:cNvSpPr>
          <p:nvPr>
            <p:ph type="title"/>
          </p:nvPr>
        </p:nvSpPr>
        <p:spPr/>
        <p:txBody>
          <a:bodyPr>
            <a:normAutofit/>
          </a:bodyPr>
          <a:lstStyle/>
          <a:p>
            <a:r>
              <a:rPr lang="zh-CN" altLang="en-US" sz="3200" dirty="0"/>
              <a:t>参考文献</a:t>
            </a:r>
            <a:endParaRPr lang="zh-CN" altLang="en-US" sz="3200" dirty="0"/>
          </a:p>
        </p:txBody>
      </p:sp>
      <p:sp>
        <p:nvSpPr>
          <p:cNvPr id="13" name="内容占位符 5"/>
          <p:cNvSpPr>
            <a:spLocks noGrp="1"/>
          </p:cNvSpPr>
          <p:nvPr/>
        </p:nvSpPr>
        <p:spPr>
          <a:xfrm>
            <a:off x="669925" y="1227455"/>
            <a:ext cx="11247120" cy="4816475"/>
          </a:xfrm>
          <a:prstGeom prst="rect">
            <a:avLst/>
          </a:prstGeom>
        </p:spPr>
        <p:txBody>
          <a:bodyPr vert="horz" lIns="91440" tIns="45720" rIns="91440" bIns="45720" rtlCol="0">
            <a:normAutofit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80000"/>
              </a:lnSpc>
              <a:buNone/>
            </a:pPr>
            <a:r>
              <a:rPr lang="zh-CN" altLang="en-US" dirty="0">
                <a:solidFill>
                  <a:srgbClr val="133984"/>
                </a:solidFill>
                <a:sym typeface="+mn-ea"/>
              </a:rPr>
              <a:t>[39]Shanmugam, D.K., Wang, J., Liu, H., Minimisation of Kerf Tapers in Abrasive Waterjet Machining of Alumina Ceramics Using a Compensation Technique [J]. International Journal of Machine Tools and Manufacture, Vol. 48, No. 14, 2008, pp. 1527~1534</a:t>
            </a:r>
            <a:endParaRPr lang="zh-CN" altLang="en-US" dirty="0">
              <a:solidFill>
                <a:srgbClr val="133984"/>
              </a:solidFill>
              <a:sym typeface="+mn-ea"/>
            </a:endParaRPr>
          </a:p>
          <a:p>
            <a:pPr marL="0" lvl="1" indent="0">
              <a:lnSpc>
                <a:spcPct val="180000"/>
              </a:lnSpc>
              <a:buNone/>
            </a:pPr>
            <a:r>
              <a:rPr lang="zh-CN" altLang="en-US" dirty="0">
                <a:solidFill>
                  <a:srgbClr val="133984"/>
                </a:solidFill>
                <a:sym typeface="+mn-ea"/>
              </a:rPr>
              <a:t>[40]Hlaváč, L., Hlaváčová, I., Geryk, V., et al. Investigation of the Taper of Kerfs Cut in Steels by AWJ [J]. The International Journal of Advanced Manufacturing Technology, Vol. 77, No. 9-12, 2015, pp. 1811~1818</a:t>
            </a:r>
            <a:endParaRPr lang="zh-CN" altLang="en-US" dirty="0">
              <a:solidFill>
                <a:srgbClr val="133984"/>
              </a:solidFill>
              <a:sym typeface="+mn-ea"/>
            </a:endParaRPr>
          </a:p>
          <a:p>
            <a:pPr marL="0" lvl="1" indent="0">
              <a:lnSpc>
                <a:spcPct val="180000"/>
              </a:lnSpc>
              <a:buNone/>
            </a:pPr>
            <a:r>
              <a:rPr lang="zh-CN" altLang="en-US" dirty="0">
                <a:solidFill>
                  <a:srgbClr val="133984"/>
                </a:solidFill>
                <a:sym typeface="+mn-ea"/>
              </a:rPr>
              <a:t>[41]Hlaváč, L., Hlaváčová, I., Geryk, V., Taper of Kerfs Made in Rocks by Abrasive Water Jet (AWJ) [J]. The International Journal of Advanced Manufacturing Technology, Vol. 88, No. 1-4, 2017, pp. 443~449</a:t>
            </a:r>
            <a:endParaRPr lang="zh-CN" altLang="en-US" dirty="0">
              <a:solidFill>
                <a:srgbClr val="133984"/>
              </a:solidFill>
              <a:sym typeface="+mn-ea"/>
            </a:endParaRPr>
          </a:p>
          <a:p>
            <a:pPr marL="0" lvl="1" indent="0">
              <a:lnSpc>
                <a:spcPct val="180000"/>
              </a:lnSpc>
              <a:buNone/>
            </a:pPr>
            <a:r>
              <a:rPr lang="zh-CN" altLang="en-US" dirty="0">
                <a:solidFill>
                  <a:srgbClr val="133984"/>
                </a:solidFill>
                <a:sym typeface="+mn-ea"/>
              </a:rPr>
              <a:t>[42]Pahuja, R., Ramulu, M., Abrasive Water Jet Machining of Titanium (Ti6Al4V)–CFRP Stacks – A Semi-analytical Modeling Approach in the Prediction of Kerf Geometry [J]. Journal of Manufacturing Processes, Vol. 39, 2019, pp. 327~337</a:t>
            </a:r>
            <a:endParaRPr lang="zh-CN" altLang="en-US" dirty="0">
              <a:solidFill>
                <a:srgbClr val="133984"/>
              </a:solidFill>
              <a:sym typeface="+mn-ea"/>
            </a:endParaRPr>
          </a:p>
          <a:p>
            <a:pPr marL="0" lvl="1" indent="0">
              <a:lnSpc>
                <a:spcPct val="180000"/>
              </a:lnSpc>
              <a:buNone/>
            </a:pPr>
            <a:r>
              <a:rPr lang="zh-CN" altLang="en-US" dirty="0">
                <a:solidFill>
                  <a:srgbClr val="133984"/>
                </a:solidFill>
                <a:sym typeface="+mn-ea"/>
              </a:rPr>
              <a:t>[43]陈冰海. 磨料射流无损精密切割机制研究[D]. 上海大学, 2019</a:t>
            </a:r>
            <a:endParaRPr lang="zh-CN" altLang="en-US" dirty="0">
              <a:solidFill>
                <a:srgbClr val="133984"/>
              </a:solidFill>
              <a:sym typeface="+mn-ea"/>
            </a:endParaRPr>
          </a:p>
          <a:p>
            <a:pPr marL="0" lvl="1" indent="0">
              <a:lnSpc>
                <a:spcPct val="180000"/>
              </a:lnSpc>
              <a:buNone/>
            </a:pPr>
            <a:endParaRPr lang="zh-CN" altLang="en-US" dirty="0">
              <a:solidFill>
                <a:srgbClr val="133984"/>
              </a:solidFill>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SHANGHAI UNIVERSITY</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sp>
        <p:nvSpPr>
          <p:cNvPr id="5" name="标题 4"/>
          <p:cNvSpPr>
            <a:spLocks noGrp="1"/>
          </p:cNvSpPr>
          <p:nvPr>
            <p:ph type="title"/>
          </p:nvPr>
        </p:nvSpPr>
        <p:spPr/>
        <p:txBody>
          <a:bodyPr>
            <a:normAutofit/>
          </a:bodyPr>
          <a:lstStyle/>
          <a:p>
            <a:r>
              <a:rPr lang="zh-CN" altLang="en-US" sz="3200" dirty="0"/>
              <a:t>内容概述</a:t>
            </a:r>
            <a:endParaRPr lang="zh-CN" altLang="en-US" sz="3200" dirty="0"/>
          </a:p>
        </p:txBody>
      </p:sp>
      <p:sp>
        <p:nvSpPr>
          <p:cNvPr id="6" name="内容占位符 5"/>
          <p:cNvSpPr>
            <a:spLocks noGrp="1"/>
          </p:cNvSpPr>
          <p:nvPr>
            <p:ph sz="quarter" idx="13"/>
          </p:nvPr>
        </p:nvSpPr>
        <p:spPr>
          <a:xfrm>
            <a:off x="695325" y="1339850"/>
            <a:ext cx="4953000" cy="4540250"/>
          </a:xfrm>
        </p:spPr>
        <p:txBody>
          <a:bodyPr>
            <a:normAutofit/>
          </a:bodyPr>
          <a:lstStyle/>
          <a:p>
            <a:pPr marL="0" lvl="1" indent="0" algn="l">
              <a:lnSpc>
                <a:spcPct val="150000"/>
              </a:lnSpc>
              <a:buNone/>
            </a:pPr>
            <a:r>
              <a:rPr lang="zh-CN" altLang="en-US" sz="2400" dirty="0">
                <a:solidFill>
                  <a:srgbClr val="133984"/>
                </a:solidFill>
                <a:sym typeface="+mn-ea"/>
              </a:rPr>
              <a:t>　　本文主要针对磨料水射流切割技术，基于“能量和理论”，运用无损获得切缝形貌的方法、采集切缝形貌的方法以及切割仿真的方法，研究如何表征磨料射流切缝形貌的问题与如何改善磨料射流切割质量的问题。</a:t>
            </a:r>
            <a:endParaRPr lang="zh-CN" altLang="en-US" sz="2400" dirty="0">
              <a:solidFill>
                <a:srgbClr val="133984"/>
              </a:solidFill>
              <a:sym typeface="+mn-ea"/>
            </a:endParaRPr>
          </a:p>
          <a:p>
            <a:pPr marL="0" indent="0" algn="l">
              <a:lnSpc>
                <a:spcPct val="150000"/>
              </a:lnSpc>
              <a:buNone/>
            </a:pPr>
            <a:endParaRPr lang="zh-CN" altLang="en-US" sz="2400" dirty="0">
              <a:solidFill>
                <a:srgbClr val="133984"/>
              </a:solidFill>
            </a:endParaRPr>
          </a:p>
        </p:txBody>
      </p:sp>
      <p:pic>
        <p:nvPicPr>
          <p:cNvPr id="36" name="Picture"/>
          <p:cNvPicPr>
            <a:picLocks noChangeAspect="1" noChangeArrowheads="1"/>
          </p:cNvPicPr>
          <p:nvPr>
            <p:custDataLst>
              <p:tags r:id="rId1"/>
            </p:custDataLst>
          </p:nvPr>
        </p:nvPicPr>
        <p:blipFill>
          <a:blip r:embed="rId2" cstate="print"/>
          <a:stretch>
            <a:fillRect/>
          </a:stretch>
        </p:blipFill>
        <p:spPr>
          <a:xfrm>
            <a:off x="5929630" y="492125"/>
            <a:ext cx="1931035" cy="2846705"/>
          </a:xfrm>
          <a:prstGeom prst="rect">
            <a:avLst/>
          </a:prstGeom>
          <a:noFill/>
          <a:ln w="9525">
            <a:noFill/>
          </a:ln>
        </p:spPr>
      </p:pic>
      <p:pic>
        <p:nvPicPr>
          <p:cNvPr id="128" name="Picture"/>
          <p:cNvPicPr>
            <a:picLocks noChangeAspect="1" noChangeArrowheads="1"/>
          </p:cNvPicPr>
          <p:nvPr>
            <p:custDataLst>
              <p:tags r:id="rId3"/>
            </p:custDataLst>
          </p:nvPr>
        </p:nvPicPr>
        <p:blipFill>
          <a:blip r:embed="rId4" cstate="print"/>
          <a:stretch>
            <a:fillRect/>
          </a:stretch>
        </p:blipFill>
        <p:spPr>
          <a:xfrm>
            <a:off x="5929630" y="3506470"/>
            <a:ext cx="1930400" cy="2571750"/>
          </a:xfrm>
          <a:prstGeom prst="rect">
            <a:avLst/>
          </a:prstGeom>
          <a:noFill/>
          <a:ln w="9525">
            <a:noFill/>
          </a:ln>
        </p:spPr>
      </p:pic>
      <p:pic>
        <p:nvPicPr>
          <p:cNvPr id="135" name="图片 135" descr="拼块坐标"/>
          <p:cNvPicPr>
            <a:picLocks noChangeAspect="1" noChangeArrowheads="1"/>
          </p:cNvPicPr>
          <p:nvPr>
            <p:custDataLst>
              <p:tags r:id="rId5"/>
            </p:custDataLst>
          </p:nvPr>
        </p:nvPicPr>
        <p:blipFill>
          <a:blip r:embed="rId6" cstate="print">
            <a:extLst>
              <a:ext uri="{28A0092B-C50C-407E-A947-70E740481C1C}">
                <a14:useLocalDpi xmlns:a14="http://schemas.microsoft.com/office/drawing/2010/main" val="0"/>
              </a:ext>
            </a:extLst>
          </a:blip>
          <a:srcRect/>
          <a:stretch>
            <a:fillRect/>
          </a:stretch>
        </p:blipFill>
        <p:spPr>
          <a:xfrm>
            <a:off x="8284845" y="497840"/>
            <a:ext cx="3253105" cy="2840990"/>
          </a:xfrm>
          <a:prstGeom prst="rect">
            <a:avLst/>
          </a:prstGeom>
          <a:noFill/>
          <a:ln>
            <a:noFill/>
          </a:ln>
        </p:spPr>
      </p:pic>
      <p:pic>
        <p:nvPicPr>
          <p:cNvPr id="93" name="图片 93" descr="图片3"/>
          <p:cNvPicPr>
            <a:picLocks noChangeAspect="1"/>
          </p:cNvPicPr>
          <p:nvPr>
            <p:custDataLst>
              <p:tags r:id="rId7"/>
            </p:custDataLst>
          </p:nvPr>
        </p:nvPicPr>
        <p:blipFill>
          <a:blip r:embed="rId8" cstate="print"/>
          <a:stretch>
            <a:fillRect/>
          </a:stretch>
        </p:blipFill>
        <p:spPr>
          <a:xfrm>
            <a:off x="8035925" y="3507105"/>
            <a:ext cx="3844925" cy="2570480"/>
          </a:xfrm>
          <a:prstGeom prst="rect">
            <a:avLst/>
          </a:prstGeom>
        </p:spPr>
      </p:pic>
      <p:sp>
        <p:nvSpPr>
          <p:cNvPr id="11" name="文本框 10"/>
          <p:cNvSpPr txBox="1"/>
          <p:nvPr/>
        </p:nvSpPr>
        <p:spPr>
          <a:xfrm>
            <a:off x="6682740" y="99060"/>
            <a:ext cx="423545" cy="398780"/>
          </a:xfrm>
          <a:prstGeom prst="rect">
            <a:avLst/>
          </a:prstGeom>
          <a:noFill/>
        </p:spPr>
        <p:txBody>
          <a:bodyPr wrap="square" rtlCol="0">
            <a:spAutoFit/>
          </a:bodyPr>
          <a:p>
            <a:r>
              <a:rPr lang="en-US" altLang="zh-CN" sz="2000">
                <a:solidFill>
                  <a:srgbClr val="133984"/>
                </a:solidFill>
              </a:rPr>
              <a:t>1</a:t>
            </a:r>
            <a:endParaRPr lang="en-US" altLang="zh-CN" sz="2000">
              <a:solidFill>
                <a:srgbClr val="133984"/>
              </a:solidFill>
            </a:endParaRPr>
          </a:p>
        </p:txBody>
      </p:sp>
      <p:sp>
        <p:nvSpPr>
          <p:cNvPr id="2" name="文本框 1"/>
          <p:cNvSpPr txBox="1"/>
          <p:nvPr/>
        </p:nvSpPr>
        <p:spPr>
          <a:xfrm>
            <a:off x="10857230" y="570865"/>
            <a:ext cx="423545" cy="398780"/>
          </a:xfrm>
          <a:prstGeom prst="rect">
            <a:avLst/>
          </a:prstGeom>
          <a:noFill/>
        </p:spPr>
        <p:txBody>
          <a:bodyPr wrap="square" rtlCol="0">
            <a:spAutoFit/>
          </a:bodyPr>
          <a:p>
            <a:r>
              <a:rPr lang="en-US" altLang="zh-CN" sz="2000">
                <a:solidFill>
                  <a:srgbClr val="133984"/>
                </a:solidFill>
              </a:rPr>
              <a:t>2</a:t>
            </a:r>
            <a:endParaRPr lang="en-US" altLang="zh-CN" sz="2000">
              <a:solidFill>
                <a:srgbClr val="133984"/>
              </a:solidFill>
            </a:endParaRPr>
          </a:p>
        </p:txBody>
      </p:sp>
      <p:sp>
        <p:nvSpPr>
          <p:cNvPr id="7" name="文本框 6"/>
          <p:cNvSpPr txBox="1"/>
          <p:nvPr/>
        </p:nvSpPr>
        <p:spPr>
          <a:xfrm>
            <a:off x="11280775" y="5678805"/>
            <a:ext cx="423545" cy="398780"/>
          </a:xfrm>
          <a:prstGeom prst="rect">
            <a:avLst/>
          </a:prstGeom>
          <a:noFill/>
        </p:spPr>
        <p:txBody>
          <a:bodyPr wrap="square" rtlCol="0">
            <a:spAutoFit/>
          </a:bodyPr>
          <a:p>
            <a:r>
              <a:rPr lang="en-US" altLang="zh-CN" sz="2000">
                <a:solidFill>
                  <a:srgbClr val="133984"/>
                </a:solidFill>
              </a:rPr>
              <a:t>3</a:t>
            </a:r>
            <a:endParaRPr lang="en-US" altLang="zh-CN" sz="2000">
              <a:solidFill>
                <a:srgbClr val="133984"/>
              </a:solidFill>
            </a:endParaRPr>
          </a:p>
        </p:txBody>
      </p:sp>
      <p:sp>
        <p:nvSpPr>
          <p:cNvPr id="8" name="文本框 7"/>
          <p:cNvSpPr txBox="1"/>
          <p:nvPr/>
        </p:nvSpPr>
        <p:spPr>
          <a:xfrm>
            <a:off x="5430520" y="5679440"/>
            <a:ext cx="423545" cy="398780"/>
          </a:xfrm>
          <a:prstGeom prst="rect">
            <a:avLst/>
          </a:prstGeom>
          <a:noFill/>
        </p:spPr>
        <p:txBody>
          <a:bodyPr wrap="square" rtlCol="0">
            <a:spAutoFit/>
          </a:bodyPr>
          <a:p>
            <a:r>
              <a:rPr lang="en-US" altLang="zh-CN" sz="2000">
                <a:solidFill>
                  <a:srgbClr val="133984"/>
                </a:solidFill>
              </a:rPr>
              <a:t>4</a:t>
            </a:r>
            <a:endParaRPr lang="en-US" altLang="zh-CN" sz="2000">
              <a:solidFill>
                <a:srgbClr val="133984"/>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SHANGHAI UNIVERSITY</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sp>
        <p:nvSpPr>
          <p:cNvPr id="5" name="标题 4"/>
          <p:cNvSpPr>
            <a:spLocks noGrp="1"/>
          </p:cNvSpPr>
          <p:nvPr>
            <p:ph type="title"/>
          </p:nvPr>
        </p:nvSpPr>
        <p:spPr/>
        <p:txBody>
          <a:bodyPr>
            <a:normAutofit/>
          </a:bodyPr>
          <a:lstStyle/>
          <a:p>
            <a:r>
              <a:rPr lang="zh-CN" altLang="en-US" sz="3200" dirty="0"/>
              <a:t>参考文献</a:t>
            </a:r>
            <a:endParaRPr lang="zh-CN" altLang="en-US" sz="3200" dirty="0"/>
          </a:p>
        </p:txBody>
      </p:sp>
      <p:sp>
        <p:nvSpPr>
          <p:cNvPr id="13" name="内容占位符 5"/>
          <p:cNvSpPr>
            <a:spLocks noGrp="1"/>
          </p:cNvSpPr>
          <p:nvPr/>
        </p:nvSpPr>
        <p:spPr>
          <a:xfrm>
            <a:off x="669925" y="1227455"/>
            <a:ext cx="11247120" cy="48164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80000"/>
              </a:lnSpc>
              <a:buNone/>
            </a:pPr>
            <a:r>
              <a:rPr lang="zh-CN" altLang="en-US" dirty="0">
                <a:solidFill>
                  <a:srgbClr val="133984"/>
                </a:solidFill>
                <a:sym typeface="+mn-ea"/>
              </a:rPr>
              <a:t>[44]Flow公司介绍[DB/OL]. https://www.flowwaterjet.com/</a:t>
            </a:r>
            <a:endParaRPr lang="zh-CN" altLang="en-US" dirty="0">
              <a:solidFill>
                <a:srgbClr val="133984"/>
              </a:solidFill>
              <a:sym typeface="+mn-ea"/>
            </a:endParaRPr>
          </a:p>
          <a:p>
            <a:pPr marL="0" lvl="1" indent="0">
              <a:lnSpc>
                <a:spcPct val="180000"/>
              </a:lnSpc>
              <a:buNone/>
            </a:pPr>
            <a:r>
              <a:rPr lang="zh-CN" altLang="en-US" dirty="0">
                <a:solidFill>
                  <a:srgbClr val="133984"/>
                </a:solidFill>
                <a:sym typeface="+mn-ea"/>
              </a:rPr>
              <a:t>[45]Olsen, J., Zeng, J., Guglielmetti, B., Advanced Error Correction Methodology Applied to Abrasive Waterjet Cutting [C]. 2003 WJTA American Waterjet Conference, August 17-19, 2003, Houston, Texas</a:t>
            </a:r>
            <a:endParaRPr lang="zh-CN" altLang="en-US" dirty="0">
              <a:solidFill>
                <a:srgbClr val="133984"/>
              </a:solidFill>
              <a:sym typeface="+mn-ea"/>
            </a:endParaRPr>
          </a:p>
          <a:p>
            <a:pPr marL="0" lvl="1" indent="0">
              <a:lnSpc>
                <a:spcPct val="180000"/>
              </a:lnSpc>
              <a:buNone/>
            </a:pPr>
            <a:r>
              <a:rPr lang="zh-CN" altLang="en-US" dirty="0">
                <a:solidFill>
                  <a:srgbClr val="133984"/>
                </a:solidFill>
                <a:sym typeface="+mn-ea"/>
              </a:rPr>
              <a:t>[46]狮迈科技有限公司介绍[DB/OL]. https://www.lionstek.com/</a:t>
            </a:r>
            <a:endParaRPr lang="zh-CN" altLang="en-US" dirty="0">
              <a:solidFill>
                <a:srgbClr val="133984"/>
              </a:solidFill>
              <a:sym typeface="+mn-ea"/>
            </a:endParaRPr>
          </a:p>
          <a:p>
            <a:pPr marL="0" lvl="1" indent="0">
              <a:lnSpc>
                <a:spcPct val="180000"/>
              </a:lnSpc>
              <a:buNone/>
            </a:pPr>
            <a:r>
              <a:rPr lang="zh-CN" altLang="en-US" dirty="0">
                <a:solidFill>
                  <a:srgbClr val="133984"/>
                </a:solidFill>
                <a:sym typeface="+mn-ea"/>
              </a:rPr>
              <a:t>[47]南京大地水刀股份有限公司介绍[DB/OL]. https://www.dardi.cn/</a:t>
            </a:r>
            <a:endParaRPr lang="zh-CN" altLang="en-US" dirty="0">
              <a:solidFill>
                <a:srgbClr val="133984"/>
              </a:solidFill>
              <a:sym typeface="+mn-ea"/>
            </a:endParaRPr>
          </a:p>
          <a:p>
            <a:pPr marL="0" lvl="1" indent="0">
              <a:lnSpc>
                <a:spcPct val="180000"/>
              </a:lnSpc>
              <a:buNone/>
            </a:pPr>
            <a:r>
              <a:rPr lang="zh-CN" altLang="en-US" dirty="0">
                <a:solidFill>
                  <a:srgbClr val="133984"/>
                </a:solidFill>
                <a:sym typeface="+mn-ea"/>
              </a:rPr>
              <a:t>[48]Hashish, M., Precision Cutting of Thick Materials with AWJ [C]. Proceedings of the 17th International Conference on Water Jetting, September 7-9, 2004, Mainz, Germany</a:t>
            </a:r>
            <a:endParaRPr lang="zh-CN" altLang="en-US" dirty="0">
              <a:solidFill>
                <a:srgbClr val="133984"/>
              </a:solidFill>
              <a:sym typeface="+mn-ea"/>
            </a:endParaRPr>
          </a:p>
          <a:p>
            <a:pPr marL="0" lvl="1" indent="0">
              <a:lnSpc>
                <a:spcPct val="180000"/>
              </a:lnSpc>
              <a:buNone/>
            </a:pPr>
            <a:r>
              <a:rPr lang="zh-CN" altLang="en-US" dirty="0">
                <a:solidFill>
                  <a:srgbClr val="133984"/>
                </a:solidFill>
                <a:sym typeface="+mn-ea"/>
              </a:rPr>
              <a:t>[49]衣正尧, 武剑, 刘富强, 等. 纯水射流除锈性能的仿真对比分析与试验研究[J]. 流体机械, 2012, 40(06): 5-9</a:t>
            </a:r>
            <a:endParaRPr lang="zh-CN" altLang="en-US" dirty="0">
              <a:solidFill>
                <a:srgbClr val="133984"/>
              </a:solidFill>
              <a:sym typeface="+mn-ea"/>
            </a:endParaRPr>
          </a:p>
          <a:p>
            <a:pPr marL="0" lvl="1" indent="0">
              <a:lnSpc>
                <a:spcPct val="180000"/>
              </a:lnSpc>
              <a:buNone/>
            </a:pPr>
            <a:r>
              <a:rPr lang="zh-CN" altLang="en-US" dirty="0">
                <a:solidFill>
                  <a:srgbClr val="133984"/>
                </a:solidFill>
                <a:sym typeface="+mn-ea"/>
              </a:rPr>
              <a:t>[50]薛胜雄. 高压水射流技术工程[M]. 合肥: 合肥工业大学出版社, 2006: 29-32</a:t>
            </a:r>
            <a:endParaRPr lang="zh-CN" altLang="en-US" dirty="0">
              <a:solidFill>
                <a:srgbClr val="133984"/>
              </a:solidFill>
              <a:sym typeface="+mn-ea"/>
            </a:endParaRPr>
          </a:p>
          <a:p>
            <a:pPr marL="0" lvl="1" indent="0">
              <a:lnSpc>
                <a:spcPct val="180000"/>
              </a:lnSpc>
              <a:buNone/>
            </a:pPr>
            <a:endParaRPr lang="zh-CN" altLang="en-US" dirty="0">
              <a:solidFill>
                <a:srgbClr val="133984"/>
              </a:solidFill>
              <a:sym typeface="+mn-e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SHANGHAI UNIVERSITY</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sp>
        <p:nvSpPr>
          <p:cNvPr id="5" name="标题 4"/>
          <p:cNvSpPr>
            <a:spLocks noGrp="1"/>
          </p:cNvSpPr>
          <p:nvPr>
            <p:ph type="title"/>
          </p:nvPr>
        </p:nvSpPr>
        <p:spPr/>
        <p:txBody>
          <a:bodyPr>
            <a:normAutofit/>
          </a:bodyPr>
          <a:lstStyle/>
          <a:p>
            <a:r>
              <a:rPr lang="zh-CN" altLang="en-US" sz="3200" dirty="0"/>
              <a:t>参考文献</a:t>
            </a:r>
            <a:endParaRPr lang="zh-CN" altLang="en-US" sz="3200" dirty="0"/>
          </a:p>
        </p:txBody>
      </p:sp>
      <p:sp>
        <p:nvSpPr>
          <p:cNvPr id="13" name="内容占位符 5"/>
          <p:cNvSpPr>
            <a:spLocks noGrp="1"/>
          </p:cNvSpPr>
          <p:nvPr/>
        </p:nvSpPr>
        <p:spPr>
          <a:xfrm>
            <a:off x="669925" y="1227455"/>
            <a:ext cx="11247120" cy="48164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80000"/>
              </a:lnSpc>
              <a:buNone/>
            </a:pPr>
            <a:r>
              <a:rPr lang="zh-CN" altLang="en-US" dirty="0">
                <a:solidFill>
                  <a:srgbClr val="133984"/>
                </a:solidFill>
                <a:sym typeface="+mn-ea"/>
              </a:rPr>
              <a:t>[51]于超. 高压水射流结构与磨料分布特性的研究[D]. 燕山大学, 2012</a:t>
            </a:r>
            <a:endParaRPr lang="zh-CN" altLang="en-US" dirty="0">
              <a:solidFill>
                <a:srgbClr val="133984"/>
              </a:solidFill>
              <a:sym typeface="+mn-ea"/>
            </a:endParaRPr>
          </a:p>
          <a:p>
            <a:pPr marL="0" lvl="1" indent="0">
              <a:lnSpc>
                <a:spcPct val="180000"/>
              </a:lnSpc>
              <a:buNone/>
            </a:pPr>
            <a:r>
              <a:rPr lang="zh-CN" altLang="en-US" dirty="0">
                <a:solidFill>
                  <a:srgbClr val="133984"/>
                </a:solidFill>
                <a:sym typeface="+mn-ea"/>
              </a:rPr>
              <a:t>[52]Crowe, C.T., Sommerfield, M., Tsuji, Y., Multiphase Flows with Droplets and Particles. CRC Press, Boca Raton, 1998, pp. 5~22</a:t>
            </a:r>
            <a:endParaRPr lang="zh-CN" altLang="en-US" dirty="0">
              <a:solidFill>
                <a:srgbClr val="133984"/>
              </a:solidFill>
              <a:sym typeface="+mn-ea"/>
            </a:endParaRPr>
          </a:p>
          <a:p>
            <a:pPr marL="0" lvl="1" indent="0">
              <a:lnSpc>
                <a:spcPct val="180000"/>
              </a:lnSpc>
              <a:buNone/>
            </a:pPr>
            <a:r>
              <a:rPr lang="zh-CN" altLang="en-US" dirty="0">
                <a:solidFill>
                  <a:srgbClr val="133984"/>
                </a:solidFill>
                <a:sym typeface="+mn-ea"/>
              </a:rPr>
              <a:t>[53]Wang, R., Wang, M., A Two-fluid Model of Abrasive Waterjet. Journal of Materials Processing Technology, 2010, pp. 190~196</a:t>
            </a:r>
            <a:endParaRPr lang="zh-CN" altLang="en-US" dirty="0">
              <a:solidFill>
                <a:srgbClr val="133984"/>
              </a:solidFill>
              <a:sym typeface="+mn-ea"/>
            </a:endParaRPr>
          </a:p>
          <a:p>
            <a:pPr marL="0" lvl="1" indent="0">
              <a:lnSpc>
                <a:spcPct val="180000"/>
              </a:lnSpc>
              <a:buNone/>
            </a:pPr>
            <a:r>
              <a:rPr lang="zh-CN" altLang="en-US" dirty="0">
                <a:solidFill>
                  <a:srgbClr val="133984"/>
                </a:solidFill>
                <a:sym typeface="+mn-ea"/>
              </a:rPr>
              <a:t>[54]Zhang, S., Wu, Y., Wang, Y., An Investigation of Surface Quality Cut by Abrasive Water Jet [J]. The Open Mechanical Engineering Journal, Vol. 5, No. 1, 2011, pp. 166~177</a:t>
            </a:r>
            <a:endParaRPr lang="zh-CN" altLang="en-US" dirty="0">
              <a:solidFill>
                <a:srgbClr val="133984"/>
              </a:solidFill>
              <a:sym typeface="+mn-ea"/>
            </a:endParaRPr>
          </a:p>
          <a:p>
            <a:pPr marL="0" lvl="1" indent="0">
              <a:lnSpc>
                <a:spcPct val="180000"/>
              </a:lnSpc>
              <a:buNone/>
            </a:pPr>
            <a:r>
              <a:rPr lang="zh-CN" altLang="en-US" dirty="0">
                <a:solidFill>
                  <a:srgbClr val="133984"/>
                </a:solidFill>
                <a:sym typeface="+mn-ea"/>
              </a:rPr>
              <a:t>[55]Capello, E., Groppetti, R., On a Simplified Model for Hydro Abrasive Jet Machining Prediction, Control and Optimization [C]. Proceedings of the 7th American Water Jet Conference, 1993, Seattle, pp. 157~174</a:t>
            </a:r>
            <a:endParaRPr lang="zh-CN" altLang="en-US" dirty="0">
              <a:solidFill>
                <a:srgbClr val="133984"/>
              </a:solidFill>
              <a:sym typeface="+mn-ea"/>
            </a:endParaRPr>
          </a:p>
          <a:p>
            <a:pPr marL="0" lvl="1" indent="0">
              <a:lnSpc>
                <a:spcPct val="180000"/>
              </a:lnSpc>
              <a:buNone/>
            </a:pPr>
            <a:r>
              <a:rPr lang="zh-CN" altLang="en-US" dirty="0">
                <a:solidFill>
                  <a:srgbClr val="133984"/>
                </a:solidFill>
                <a:sym typeface="+mn-ea"/>
              </a:rPr>
              <a:t>[56]柯熠, 毛桂庭, 欧阳邓培, 等. 后混式高压磨料水射流磨料分布规律分析[J]. 矿冶工程, 2017, 37(05): 30-34</a:t>
            </a:r>
            <a:endParaRPr lang="zh-CN" altLang="en-US" dirty="0">
              <a:solidFill>
                <a:srgbClr val="133984"/>
              </a:solidFill>
              <a:sym typeface="+mn-ea"/>
            </a:endParaRPr>
          </a:p>
          <a:p>
            <a:pPr marL="0" lvl="1" indent="0">
              <a:lnSpc>
                <a:spcPct val="180000"/>
              </a:lnSpc>
              <a:buNone/>
            </a:pPr>
            <a:endParaRPr lang="zh-CN" altLang="en-US" dirty="0">
              <a:solidFill>
                <a:srgbClr val="133984"/>
              </a:solidFill>
              <a:sym typeface="+mn-e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SHANGHAI UNIVERSITY</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sp>
        <p:nvSpPr>
          <p:cNvPr id="5" name="标题 4"/>
          <p:cNvSpPr>
            <a:spLocks noGrp="1"/>
          </p:cNvSpPr>
          <p:nvPr>
            <p:ph type="title"/>
          </p:nvPr>
        </p:nvSpPr>
        <p:spPr/>
        <p:txBody>
          <a:bodyPr>
            <a:normAutofit/>
          </a:bodyPr>
          <a:lstStyle/>
          <a:p>
            <a:r>
              <a:rPr lang="zh-CN" altLang="en-US" sz="3200" dirty="0"/>
              <a:t>参考文献</a:t>
            </a:r>
            <a:endParaRPr lang="zh-CN" altLang="en-US" sz="3200" dirty="0"/>
          </a:p>
        </p:txBody>
      </p:sp>
      <p:sp>
        <p:nvSpPr>
          <p:cNvPr id="13" name="内容占位符 5"/>
          <p:cNvSpPr>
            <a:spLocks noGrp="1"/>
          </p:cNvSpPr>
          <p:nvPr/>
        </p:nvSpPr>
        <p:spPr>
          <a:xfrm>
            <a:off x="669925" y="1227455"/>
            <a:ext cx="11247120" cy="48164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80000"/>
              </a:lnSpc>
              <a:buNone/>
            </a:pPr>
            <a:r>
              <a:rPr lang="zh-CN" altLang="en-US" dirty="0">
                <a:solidFill>
                  <a:srgbClr val="133984"/>
                </a:solidFill>
                <a:sym typeface="+mn-ea"/>
              </a:rPr>
              <a:t>[57]章文峰, 卢义玉, 汤积仁, 等. 基于PIV技术的磨料水射流中固体磨料粒子速度分布实验研究[J]. 振动与冲击, 2016, 35(08): 159-165+186</a:t>
            </a:r>
            <a:endParaRPr lang="zh-CN" altLang="en-US" dirty="0">
              <a:solidFill>
                <a:srgbClr val="133984"/>
              </a:solidFill>
              <a:sym typeface="+mn-ea"/>
            </a:endParaRPr>
          </a:p>
          <a:p>
            <a:pPr marL="0" lvl="1" indent="0">
              <a:lnSpc>
                <a:spcPct val="180000"/>
              </a:lnSpc>
              <a:buNone/>
            </a:pPr>
            <a:r>
              <a:rPr lang="zh-CN" altLang="en-US" dirty="0">
                <a:solidFill>
                  <a:srgbClr val="133984"/>
                </a:solidFill>
                <a:sym typeface="+mn-ea"/>
              </a:rPr>
              <a:t>[58]陈明. 基于极端切割条件的磨料水射流去误差机制[D]. 上海大学, 2019</a:t>
            </a:r>
            <a:endParaRPr lang="zh-CN" altLang="en-US" dirty="0">
              <a:solidFill>
                <a:srgbClr val="133984"/>
              </a:solidFill>
              <a:sym typeface="+mn-ea"/>
            </a:endParaRPr>
          </a:p>
          <a:p>
            <a:pPr marL="0" lvl="1" indent="0">
              <a:lnSpc>
                <a:spcPct val="180000"/>
              </a:lnSpc>
              <a:buNone/>
            </a:pPr>
            <a:r>
              <a:rPr lang="zh-CN" altLang="en-US" dirty="0">
                <a:solidFill>
                  <a:srgbClr val="133984"/>
                </a:solidFill>
                <a:sym typeface="+mn-ea"/>
              </a:rPr>
              <a:t>[59]王志敏, 武美萍, 魏晶晶. 磨料水射流对脆性材料的冲蚀研究[J]. 工程设计学报, 2019, 26(01): 79-86</a:t>
            </a:r>
            <a:endParaRPr lang="zh-CN" altLang="en-US" dirty="0">
              <a:solidFill>
                <a:srgbClr val="133984"/>
              </a:solidFill>
              <a:sym typeface="+mn-ea"/>
            </a:endParaRPr>
          </a:p>
          <a:p>
            <a:pPr marL="0" lvl="1" indent="0">
              <a:lnSpc>
                <a:spcPct val="180000"/>
              </a:lnSpc>
              <a:buNone/>
            </a:pPr>
            <a:r>
              <a:rPr lang="zh-CN" altLang="en-US" dirty="0">
                <a:solidFill>
                  <a:srgbClr val="133984"/>
                </a:solidFill>
                <a:sym typeface="+mn-ea"/>
              </a:rPr>
              <a:t>[60]Wu, Y., Zhang, S., Wang, S., et al. Method of Obtaining Accurate Jet Lag Information in Abrasive Water-jet Machining Process [J]. International Journal of Advanced Manufacturing Technology, Vol. 76, No. 9-12, 2015,pp. 1827~1835</a:t>
            </a:r>
            <a:endParaRPr lang="zh-CN" altLang="en-US" dirty="0">
              <a:solidFill>
                <a:srgbClr val="133984"/>
              </a:solidFill>
              <a:sym typeface="+mn-ea"/>
            </a:endParaRPr>
          </a:p>
          <a:p>
            <a:pPr marL="0" lvl="1" indent="0">
              <a:lnSpc>
                <a:spcPct val="180000"/>
              </a:lnSpc>
              <a:buNone/>
            </a:pPr>
            <a:r>
              <a:rPr lang="zh-CN" altLang="en-US" dirty="0">
                <a:solidFill>
                  <a:srgbClr val="133984"/>
                </a:solidFill>
                <a:sym typeface="+mn-ea"/>
              </a:rPr>
              <a:t>[61]傅燕鸣. 机械设计课程设计手册[M], 上海科学技术出版社, 2013</a:t>
            </a:r>
            <a:endParaRPr lang="zh-CN" altLang="en-US" dirty="0">
              <a:solidFill>
                <a:srgbClr val="133984"/>
              </a:solidFill>
              <a:sym typeface="+mn-ea"/>
            </a:endParaRPr>
          </a:p>
          <a:p>
            <a:pPr marL="0" lvl="1" indent="0">
              <a:lnSpc>
                <a:spcPct val="180000"/>
              </a:lnSpc>
              <a:buNone/>
            </a:pPr>
            <a:r>
              <a:rPr lang="zh-CN" altLang="en-US" dirty="0">
                <a:solidFill>
                  <a:srgbClr val="133984"/>
                </a:solidFill>
                <a:sym typeface="+mn-ea"/>
              </a:rPr>
              <a:t>[62]Zeng, J., Determination of Machinability and Abrasive Cutting Properties in AWJ Cutting [C]. 2007 American WJTA Conference and Expo, August 19-21, 2007, Houston, Texas</a:t>
            </a:r>
            <a:endParaRPr lang="zh-CN" altLang="en-US" dirty="0">
              <a:solidFill>
                <a:srgbClr val="133984"/>
              </a:solidFill>
              <a:sym typeface="+mn-e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SHANGHAI UNIVERSITY</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sp>
        <p:nvSpPr>
          <p:cNvPr id="5" name="标题 4"/>
          <p:cNvSpPr>
            <a:spLocks noGrp="1"/>
          </p:cNvSpPr>
          <p:nvPr>
            <p:ph type="title"/>
          </p:nvPr>
        </p:nvSpPr>
        <p:spPr/>
        <p:txBody>
          <a:bodyPr>
            <a:normAutofit/>
          </a:bodyPr>
          <a:lstStyle/>
          <a:p>
            <a:r>
              <a:rPr lang="zh-CN" altLang="en-US" sz="3200" dirty="0"/>
              <a:t>参考文献</a:t>
            </a:r>
            <a:endParaRPr lang="zh-CN" altLang="en-US" sz="3200" dirty="0"/>
          </a:p>
        </p:txBody>
      </p:sp>
      <p:sp>
        <p:nvSpPr>
          <p:cNvPr id="13" name="内容占位符 5"/>
          <p:cNvSpPr>
            <a:spLocks noGrp="1"/>
          </p:cNvSpPr>
          <p:nvPr/>
        </p:nvSpPr>
        <p:spPr>
          <a:xfrm>
            <a:off x="669925" y="1227455"/>
            <a:ext cx="11247120" cy="48164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80000"/>
              </a:lnSpc>
              <a:buNone/>
            </a:pPr>
            <a:r>
              <a:rPr lang="zh-CN" altLang="en-US" dirty="0">
                <a:solidFill>
                  <a:srgbClr val="133984"/>
                </a:solidFill>
                <a:sym typeface="+mn-ea"/>
              </a:rPr>
              <a:t>[63]Chen, M., Zhang, S., Zeng, J., Exploring the Effectiveness of a Self-defined Virtual Cutting Method with a “Soft Knife” [J]. The International Journal of Advanced Manufacturing Technology, Vol. 106, 2020, pp. 3007~3015</a:t>
            </a:r>
            <a:endParaRPr lang="zh-CN" altLang="en-US" dirty="0">
              <a:solidFill>
                <a:srgbClr val="133984"/>
              </a:solidFill>
              <a:sym typeface="+mn-e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911592" y="2798064"/>
            <a:ext cx="7140967" cy="1314865"/>
          </a:xfrm>
        </p:spPr>
        <p:txBody>
          <a:bodyPr>
            <a:normAutofit/>
          </a:bodyPr>
          <a:lstStyle/>
          <a:p>
            <a:r>
              <a:rPr lang="zh-CN" altLang="en-US" dirty="0"/>
              <a:t>感谢聆听</a:t>
            </a:r>
            <a:br>
              <a:rPr lang="en-US" altLang="zh-CN" dirty="0"/>
            </a:br>
            <a:r>
              <a:rPr lang="en-US" altLang="zh-CN" sz="1800" b="0" dirty="0"/>
              <a:t>Thanks for listening</a:t>
            </a:r>
            <a:endParaRPr lang="zh-CN" altLang="en-US" sz="1800" b="0" dirty="0"/>
          </a:p>
        </p:txBody>
      </p:sp>
      <p:sp>
        <p:nvSpPr>
          <p:cNvPr id="3" name="文本占位符 2"/>
          <p:cNvSpPr>
            <a:spLocks noGrp="1"/>
          </p:cNvSpPr>
          <p:nvPr>
            <p:ph type="body" sz="quarter" idx="18"/>
          </p:nvPr>
        </p:nvSpPr>
        <p:spPr>
          <a:xfrm>
            <a:off x="1911350" y="4828540"/>
            <a:ext cx="5297170" cy="619760"/>
          </a:xfrm>
        </p:spPr>
        <p:txBody>
          <a:bodyPr/>
          <a:lstStyle/>
          <a:p>
            <a:r>
              <a:rPr lang="zh-CN" altLang="en-US" sz="2400" dirty="0"/>
              <a:t>回报日期：</a:t>
            </a:r>
            <a:r>
              <a:rPr lang="en-US" altLang="zh-CN" sz="2400" dirty="0"/>
              <a:t>2021</a:t>
            </a:r>
            <a:r>
              <a:rPr sz="2400" dirty="0"/>
              <a:t>年</a:t>
            </a:r>
            <a:r>
              <a:rPr lang="en-US" altLang="zh-CN" sz="2400" dirty="0"/>
              <a:t>5</a:t>
            </a:r>
            <a:r>
              <a:rPr sz="2400" dirty="0"/>
              <a:t>月</a:t>
            </a:r>
            <a:r>
              <a:rPr lang="en-US" altLang="zh-CN" sz="2400" dirty="0"/>
              <a:t>8</a:t>
            </a:r>
            <a:r>
              <a:rPr sz="2400" dirty="0"/>
              <a:t>日</a:t>
            </a:r>
            <a:endParaRPr sz="2400" dirty="0"/>
          </a:p>
        </p:txBody>
      </p:sp>
      <p:sp>
        <p:nvSpPr>
          <p:cNvPr id="4" name="文本占位符 3"/>
          <p:cNvSpPr>
            <a:spLocks noGrp="1"/>
          </p:cNvSpPr>
          <p:nvPr>
            <p:ph type="body" sz="quarter" idx="10"/>
          </p:nvPr>
        </p:nvSpPr>
        <p:spPr>
          <a:xfrm>
            <a:off x="1911350" y="4112895"/>
            <a:ext cx="3583305" cy="702310"/>
          </a:xfrm>
        </p:spPr>
        <p:txBody>
          <a:bodyPr/>
          <a:lstStyle/>
          <a:p>
            <a:r>
              <a:rPr lang="zh-CN" altLang="en-US" sz="2400" dirty="0"/>
              <a:t>汇报人：姬李丹阳</a:t>
            </a:r>
            <a:endParaRPr lang="zh-CN" altLang="en-US"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SHANGHAI UNIVERSITY</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sp>
        <p:nvSpPr>
          <p:cNvPr id="5" name="标题 4"/>
          <p:cNvSpPr>
            <a:spLocks noGrp="1"/>
          </p:cNvSpPr>
          <p:nvPr>
            <p:ph type="title"/>
          </p:nvPr>
        </p:nvSpPr>
        <p:spPr/>
        <p:txBody>
          <a:bodyPr>
            <a:normAutofit/>
          </a:bodyPr>
          <a:lstStyle/>
          <a:p>
            <a:r>
              <a:rPr lang="zh-CN" altLang="en-US" sz="3200" dirty="0"/>
              <a:t>研究背景</a:t>
            </a:r>
            <a:endParaRPr lang="zh-CN" altLang="en-US" sz="3200" dirty="0"/>
          </a:p>
        </p:txBody>
      </p:sp>
      <p:sp>
        <p:nvSpPr>
          <p:cNvPr id="6" name="内容占位符 5"/>
          <p:cNvSpPr>
            <a:spLocks noGrp="1"/>
          </p:cNvSpPr>
          <p:nvPr>
            <p:ph sz="quarter" idx="13"/>
          </p:nvPr>
        </p:nvSpPr>
        <p:spPr>
          <a:xfrm>
            <a:off x="363220" y="1322070"/>
            <a:ext cx="5259070" cy="4540250"/>
          </a:xfrm>
        </p:spPr>
        <p:txBody>
          <a:bodyPr>
            <a:normAutofit/>
          </a:bodyPr>
          <a:lstStyle/>
          <a:p>
            <a:pPr marL="0" lvl="1" indent="0">
              <a:lnSpc>
                <a:spcPct val="150000"/>
              </a:lnSpc>
              <a:buNone/>
            </a:pPr>
            <a:r>
              <a:rPr lang="zh-CN" altLang="en-US" sz="2400" dirty="0">
                <a:solidFill>
                  <a:srgbClr val="133984"/>
                </a:solidFill>
                <a:sym typeface="+mn-ea"/>
              </a:rPr>
              <a:t>　　随着磨料射流技术的发展，磨料射流始终存在加工误差的问题愈发引起业界和学界的重视。考虑到现有研究在加工零件的局部区域特别是相对较厚的零件时，精准预测和补偿其加工误差上的不足，本文重点聚焦于磨料射流切缝形貌的表征、射流流形的描述、仿真补偿的问题。</a:t>
            </a:r>
            <a:endParaRPr lang="zh-CN" altLang="en-US" sz="2400" dirty="0">
              <a:solidFill>
                <a:srgbClr val="133984"/>
              </a:solidFill>
              <a:sym typeface="+mn-ea"/>
            </a:endParaRPr>
          </a:p>
        </p:txBody>
      </p:sp>
      <p:pic>
        <p:nvPicPr>
          <p:cNvPr id="61" name="图片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6966585" y="1099185"/>
            <a:ext cx="3083560" cy="2052955"/>
          </a:xfrm>
          <a:prstGeom prst="rect">
            <a:avLst/>
          </a:prstGeom>
          <a:noFill/>
          <a:ln>
            <a:noFill/>
          </a:ln>
        </p:spPr>
      </p:pic>
      <p:pic>
        <p:nvPicPr>
          <p:cNvPr id="14" name="图片 4"/>
          <p:cNvPicPr>
            <a:picLocks noChangeArrowheads="1"/>
          </p:cNvPicPr>
          <p:nvPr/>
        </p:nvPicPr>
        <p:blipFill>
          <a:blip r:embed="rId2" cstate="print">
            <a:extLst>
              <a:ext uri="{BEBA8EAE-BF5A-486C-A8C5-ECC9F3942E4B}">
                <a14:imgProps xmlns:a14="http://schemas.microsoft.com/office/drawing/2010/main">
                  <a14:imgLayer r:embed="rId3">
                    <a14:imgEffect>
                      <a14:brightnessContrast bright="35000" contrast="5000"/>
                    </a14:imgEffect>
                  </a14:imgLayer>
                </a14:imgProps>
              </a:ext>
              <a:ext uri="{28A0092B-C50C-407E-A947-70E740481C1C}">
                <a14:useLocalDpi xmlns:a14="http://schemas.microsoft.com/office/drawing/2010/main" val="0"/>
              </a:ext>
            </a:extLst>
          </a:blip>
          <a:srcRect/>
          <a:stretch>
            <a:fillRect/>
          </a:stretch>
        </p:blipFill>
        <p:spPr>
          <a:xfrm>
            <a:off x="6965950" y="3403600"/>
            <a:ext cx="3083560" cy="2387600"/>
          </a:xfrm>
          <a:prstGeom prst="rect">
            <a:avLst/>
          </a:prstGeom>
          <a:noFill/>
          <a:ln>
            <a:noFill/>
          </a:ln>
        </p:spPr>
      </p:pic>
      <p:sp>
        <p:nvSpPr>
          <p:cNvPr id="11" name="文本框 10"/>
          <p:cNvSpPr txBox="1"/>
          <p:nvPr/>
        </p:nvSpPr>
        <p:spPr>
          <a:xfrm>
            <a:off x="8296910" y="700405"/>
            <a:ext cx="423545" cy="398780"/>
          </a:xfrm>
          <a:prstGeom prst="rect">
            <a:avLst/>
          </a:prstGeom>
          <a:noFill/>
        </p:spPr>
        <p:txBody>
          <a:bodyPr wrap="square" rtlCol="0">
            <a:spAutoFit/>
          </a:bodyPr>
          <a:p>
            <a:r>
              <a:rPr lang="en-US" altLang="zh-CN" sz="2000">
                <a:solidFill>
                  <a:srgbClr val="133984"/>
                </a:solidFill>
              </a:rPr>
              <a:t>1</a:t>
            </a:r>
            <a:endParaRPr lang="en-US" altLang="zh-CN" sz="2000">
              <a:solidFill>
                <a:srgbClr val="133984"/>
              </a:solidFill>
            </a:endParaRPr>
          </a:p>
        </p:txBody>
      </p:sp>
      <p:sp>
        <p:nvSpPr>
          <p:cNvPr id="7" name="文本框 6"/>
          <p:cNvSpPr txBox="1"/>
          <p:nvPr/>
        </p:nvSpPr>
        <p:spPr>
          <a:xfrm>
            <a:off x="8296910" y="5862320"/>
            <a:ext cx="423545" cy="398780"/>
          </a:xfrm>
          <a:prstGeom prst="rect">
            <a:avLst/>
          </a:prstGeom>
          <a:noFill/>
        </p:spPr>
        <p:txBody>
          <a:bodyPr wrap="square" rtlCol="0">
            <a:spAutoFit/>
          </a:bodyPr>
          <a:p>
            <a:r>
              <a:rPr lang="en-US" altLang="zh-CN" sz="2000">
                <a:solidFill>
                  <a:srgbClr val="133984"/>
                </a:solidFill>
              </a:rPr>
              <a:t>2</a:t>
            </a:r>
            <a:endParaRPr lang="en-US" altLang="zh-CN" sz="2000">
              <a:solidFill>
                <a:srgbClr val="133984"/>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SHANGHAI UNIVERSITY</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sp>
        <p:nvSpPr>
          <p:cNvPr id="5" name="标题 4"/>
          <p:cNvSpPr>
            <a:spLocks noGrp="1"/>
          </p:cNvSpPr>
          <p:nvPr>
            <p:ph type="title"/>
          </p:nvPr>
        </p:nvSpPr>
        <p:spPr/>
        <p:txBody>
          <a:bodyPr>
            <a:normAutofit/>
          </a:bodyPr>
          <a:lstStyle/>
          <a:p>
            <a:r>
              <a:rPr lang="zh-CN" altLang="en-US" sz="3200" dirty="0"/>
              <a:t>文献综述</a:t>
            </a:r>
            <a:endParaRPr lang="zh-CN" altLang="en-US" sz="3200" dirty="0"/>
          </a:p>
        </p:txBody>
      </p:sp>
      <p:sp>
        <p:nvSpPr>
          <p:cNvPr id="6" name="内容占位符 5"/>
          <p:cNvSpPr>
            <a:spLocks noGrp="1"/>
          </p:cNvSpPr>
          <p:nvPr>
            <p:ph sz="quarter" idx="13"/>
          </p:nvPr>
        </p:nvSpPr>
        <p:spPr>
          <a:xfrm>
            <a:off x="1290955" y="1365250"/>
            <a:ext cx="9610725" cy="4540250"/>
          </a:xfrm>
        </p:spPr>
        <p:txBody>
          <a:bodyPr>
            <a:normAutofit/>
          </a:bodyPr>
          <a:lstStyle/>
          <a:p>
            <a:pPr marL="0" lvl="1" indent="0">
              <a:lnSpc>
                <a:spcPct val="150000"/>
              </a:lnSpc>
              <a:buNone/>
            </a:pPr>
            <a:r>
              <a:rPr lang="zh-CN" altLang="en-US" sz="2800" dirty="0">
                <a:solidFill>
                  <a:srgbClr val="133984"/>
                </a:solidFill>
                <a:sym typeface="+mn-ea"/>
              </a:rPr>
              <a:t>　　现有研究从磨料射流切缝的局部形貌</a:t>
            </a:r>
            <a:r>
              <a:rPr lang="zh-CN" altLang="en-US" sz="2800" dirty="0">
                <a:solidFill>
                  <a:srgbClr val="133984"/>
                </a:solidFill>
                <a:sym typeface="+mn-ea"/>
              </a:rPr>
              <a:t>描述、二维特征描述等角度展开，仍存在描述精度不足、厚材料切割补偿效果一般、研究成本过高、难以大规模应用等问题和局限。</a:t>
            </a:r>
            <a:endParaRPr lang="zh-CN" altLang="en-US" sz="2800" dirty="0">
              <a:solidFill>
                <a:srgbClr val="133984"/>
              </a:solidFill>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89927" y="2183529"/>
            <a:ext cx="4230340" cy="895350"/>
          </a:xfrm>
        </p:spPr>
        <p:txBody>
          <a:bodyPr>
            <a:normAutofit/>
          </a:bodyPr>
          <a:lstStyle/>
          <a:p>
            <a:r>
              <a:rPr lang="zh-CN" altLang="en-US" dirty="0"/>
              <a:t>研究</a:t>
            </a:r>
            <a:r>
              <a:rPr lang="zh-CN" altLang="en-US" dirty="0"/>
              <a:t>内容</a:t>
            </a:r>
            <a:endParaRPr lang="zh-CN" altLang="en-US" dirty="0"/>
          </a:p>
        </p:txBody>
      </p:sp>
      <p:sp>
        <p:nvSpPr>
          <p:cNvPr id="4" name="文本占位符 3"/>
          <p:cNvSpPr>
            <a:spLocks noGrp="1"/>
          </p:cNvSpPr>
          <p:nvPr>
            <p:ph type="body" sz="quarter" idx="10"/>
          </p:nvPr>
        </p:nvSpPr>
        <p:spPr/>
        <p:txBody>
          <a:bodyPr/>
          <a:lstStyle/>
          <a:p>
            <a:r>
              <a:rPr lang="en-US" altLang="zh-CN" dirty="0"/>
              <a:t>02</a:t>
            </a:r>
            <a:endParaRPr lang="en-US" altLang="zh-C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SHANGHAI UNIVERSITY</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sp>
        <p:nvSpPr>
          <p:cNvPr id="5" name="标题 4"/>
          <p:cNvSpPr>
            <a:spLocks noGrp="1"/>
          </p:cNvSpPr>
          <p:nvPr>
            <p:ph type="title"/>
          </p:nvPr>
        </p:nvSpPr>
        <p:spPr/>
        <p:txBody>
          <a:bodyPr>
            <a:normAutofit/>
          </a:bodyPr>
          <a:lstStyle/>
          <a:p>
            <a:r>
              <a:rPr lang="zh-CN" altLang="en-US" sz="3200" dirty="0"/>
              <a:t>总体思路</a:t>
            </a:r>
            <a:endParaRPr lang="zh-CN" altLang="en-US" sz="3200" dirty="0"/>
          </a:p>
        </p:txBody>
      </p:sp>
      <p:sp>
        <p:nvSpPr>
          <p:cNvPr id="6" name="内容占位符 5"/>
          <p:cNvSpPr>
            <a:spLocks noGrp="1"/>
          </p:cNvSpPr>
          <p:nvPr>
            <p:ph sz="quarter" idx="13"/>
          </p:nvPr>
        </p:nvSpPr>
        <p:spPr>
          <a:xfrm>
            <a:off x="363220" y="1322070"/>
            <a:ext cx="6274435" cy="4540250"/>
          </a:xfrm>
        </p:spPr>
        <p:txBody>
          <a:bodyPr>
            <a:normAutofit/>
          </a:bodyPr>
          <a:lstStyle/>
          <a:p>
            <a:pPr marL="0" lvl="1" indent="0">
              <a:lnSpc>
                <a:spcPct val="130000"/>
              </a:lnSpc>
              <a:buNone/>
            </a:pPr>
            <a:r>
              <a:rPr lang="zh-CN" altLang="en-US" sz="2400" dirty="0">
                <a:solidFill>
                  <a:srgbClr val="133984"/>
                </a:solidFill>
                <a:sym typeface="+mn-ea"/>
              </a:rPr>
              <a:t>　　本文的主要研究内容包括</a:t>
            </a:r>
            <a:r>
              <a:rPr lang="en-US" altLang="zh-CN" sz="2400" dirty="0">
                <a:solidFill>
                  <a:srgbClr val="133984"/>
                </a:solidFill>
                <a:sym typeface="+mn-ea"/>
              </a:rPr>
              <a:t>3</a:t>
            </a:r>
            <a:r>
              <a:rPr lang="zh-CN" altLang="en-US" sz="2400" dirty="0">
                <a:solidFill>
                  <a:srgbClr val="133984"/>
                </a:solidFill>
                <a:sym typeface="+mn-ea"/>
              </a:rPr>
              <a:t>个方面。首先，考虑现有研究的局限性，针对如何获取射流切缝形貌的问题，本文采用无损获得切缝的实验方法，并使用三维扫描仪采集切缝形貌。进一步的，利用</a:t>
            </a:r>
            <a:r>
              <a:rPr lang="en-US" altLang="zh-CN" sz="2400" dirty="0">
                <a:solidFill>
                  <a:srgbClr val="133984"/>
                </a:solidFill>
                <a:sym typeface="+mn-ea"/>
              </a:rPr>
              <a:t>Matlab</a:t>
            </a:r>
            <a:r>
              <a:rPr lang="zh-CN" altLang="en-US" sz="2400" dirty="0">
                <a:solidFill>
                  <a:srgbClr val="133984"/>
                </a:solidFill>
                <a:sym typeface="+mn-ea"/>
              </a:rPr>
              <a:t>和</a:t>
            </a:r>
            <a:r>
              <a:rPr lang="en-US" altLang="zh-CN" sz="2400" dirty="0">
                <a:solidFill>
                  <a:srgbClr val="133984"/>
                </a:solidFill>
                <a:sym typeface="+mn-ea"/>
              </a:rPr>
              <a:t>Rhinoceros</a:t>
            </a:r>
            <a:r>
              <a:rPr lang="zh-CN" altLang="en-US" sz="2400" dirty="0">
                <a:solidFill>
                  <a:srgbClr val="133984"/>
                </a:solidFill>
                <a:sym typeface="+mn-ea"/>
              </a:rPr>
              <a:t>软件，研究射流流形的三维模型问题。最后，在此基础上进行仿真切割，并实验验证仿真的有效性。</a:t>
            </a:r>
            <a:endParaRPr lang="zh-CN" altLang="en-US" sz="2400" dirty="0">
              <a:solidFill>
                <a:srgbClr val="133984"/>
              </a:solidFill>
              <a:sym typeface="+mn-ea"/>
            </a:endParaRPr>
          </a:p>
        </p:txBody>
      </p:sp>
      <p:pic>
        <p:nvPicPr>
          <p:cNvPr id="2" name="图片 1"/>
          <p:cNvPicPr>
            <a:picLocks noChangeAspect="1"/>
          </p:cNvPicPr>
          <p:nvPr/>
        </p:nvPicPr>
        <p:blipFill>
          <a:blip r:embed="rId1"/>
          <a:stretch>
            <a:fillRect/>
          </a:stretch>
        </p:blipFill>
        <p:spPr>
          <a:xfrm>
            <a:off x="7388860" y="789940"/>
            <a:ext cx="3566795" cy="2487930"/>
          </a:xfrm>
          <a:prstGeom prst="rect">
            <a:avLst/>
          </a:prstGeom>
        </p:spPr>
      </p:pic>
      <p:pic>
        <p:nvPicPr>
          <p:cNvPr id="7" name="图片 4" descr="IMG_20190819_111917"/>
          <p:cNvPicPr>
            <a:picLocks noChangeAspect="1"/>
          </p:cNvPicPr>
          <p:nvPr/>
        </p:nvPicPr>
        <p:blipFill>
          <a:blip r:embed="rId2" cstate="print"/>
          <a:stretch>
            <a:fillRect/>
          </a:stretch>
        </p:blipFill>
        <p:spPr>
          <a:xfrm>
            <a:off x="7184390" y="3460115"/>
            <a:ext cx="3853815" cy="28917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SHANGHAI UNIVERSITY</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sp>
        <p:nvSpPr>
          <p:cNvPr id="5" name="标题 4"/>
          <p:cNvSpPr>
            <a:spLocks noGrp="1"/>
          </p:cNvSpPr>
          <p:nvPr>
            <p:ph type="title"/>
          </p:nvPr>
        </p:nvSpPr>
        <p:spPr/>
        <p:txBody>
          <a:bodyPr>
            <a:normAutofit/>
          </a:bodyPr>
          <a:lstStyle/>
          <a:p>
            <a:r>
              <a:rPr lang="zh-CN" altLang="en-US" sz="3200" dirty="0"/>
              <a:t>实验</a:t>
            </a:r>
            <a:r>
              <a:rPr lang="zh-CN" altLang="en-US" sz="3200" dirty="0"/>
              <a:t>样件</a:t>
            </a:r>
            <a:endParaRPr lang="zh-CN" altLang="en-US" sz="3200" dirty="0"/>
          </a:p>
        </p:txBody>
      </p:sp>
      <p:pic>
        <p:nvPicPr>
          <p:cNvPr id="7" name="图片 6"/>
          <p:cNvPicPr>
            <a:picLocks noChangeAspect="1"/>
          </p:cNvPicPr>
          <p:nvPr/>
        </p:nvPicPr>
        <p:blipFill>
          <a:blip r:embed="rId1"/>
          <a:stretch>
            <a:fillRect/>
          </a:stretch>
        </p:blipFill>
        <p:spPr>
          <a:xfrm>
            <a:off x="2889250" y="1325245"/>
            <a:ext cx="6581775" cy="5074920"/>
          </a:xfrm>
          <a:prstGeom prst="rect">
            <a:avLst/>
          </a:prstGeom>
        </p:spPr>
      </p:pic>
      <p:sp>
        <p:nvSpPr>
          <p:cNvPr id="8" name="文本框 7"/>
          <p:cNvSpPr txBox="1"/>
          <p:nvPr/>
        </p:nvSpPr>
        <p:spPr>
          <a:xfrm>
            <a:off x="500380" y="3078480"/>
            <a:ext cx="2165985" cy="1568450"/>
          </a:xfrm>
          <a:prstGeom prst="rect">
            <a:avLst/>
          </a:prstGeom>
          <a:noFill/>
        </p:spPr>
        <p:txBody>
          <a:bodyPr wrap="square" rtlCol="0">
            <a:spAutoFit/>
          </a:bodyPr>
          <a:p>
            <a:r>
              <a:rPr lang="zh-CN" altLang="en-US" sz="2400">
                <a:solidFill>
                  <a:srgbClr val="133984"/>
                </a:solidFill>
              </a:rPr>
              <a:t>可分离，装配面精加工，对称设计</a:t>
            </a:r>
            <a:r>
              <a:rPr lang="zh-CN" altLang="en-US" sz="2400">
                <a:solidFill>
                  <a:srgbClr val="133984"/>
                </a:solidFill>
              </a:rPr>
              <a:t>可进行两次</a:t>
            </a:r>
            <a:r>
              <a:rPr lang="zh-CN" altLang="en-US" sz="2400">
                <a:solidFill>
                  <a:srgbClr val="133984"/>
                </a:solidFill>
              </a:rPr>
              <a:t>切割实验</a:t>
            </a:r>
            <a:endParaRPr lang="zh-CN" altLang="en-US" sz="2400">
              <a:solidFill>
                <a:srgbClr val="133984"/>
              </a:solidFill>
            </a:endParaRPr>
          </a:p>
        </p:txBody>
      </p:sp>
    </p:spTree>
  </p:cSld>
  <p:clrMapOvr>
    <a:masterClrMapping/>
  </p:clrMapOvr>
</p:sld>
</file>

<file path=ppt/tags/tag1.xml><?xml version="1.0" encoding="utf-8"?>
<p:tagLst xmlns:p="http://schemas.openxmlformats.org/presentationml/2006/main">
  <p:tag name="KSO_WM_UNIT_PLACING_PICTURE_USER_VIEWPORT" val="{&quot;height&quot;:4483,&quot;width&quot;:3041}"/>
</p:tagLst>
</file>

<file path=ppt/tags/tag2.xml><?xml version="1.0" encoding="utf-8"?>
<p:tagLst xmlns:p="http://schemas.openxmlformats.org/presentationml/2006/main">
  <p:tag name="KSO_WM_UNIT_PLACING_PICTURE_USER_VIEWPORT" val="{&quot;height&quot;:3950,&quot;width&quot;:2965}"/>
</p:tagLst>
</file>

<file path=ppt/tags/tag3.xml><?xml version="1.0" encoding="utf-8"?>
<p:tagLst xmlns:p="http://schemas.openxmlformats.org/presentationml/2006/main">
  <p:tag name="KSO_WM_UNIT_PLACING_PICTURE_USER_VIEWPORT" val="{&quot;height&quot;:4210,&quot;width&quot;:4821}"/>
</p:tagLst>
</file>

<file path=ppt/tags/tag4.xml><?xml version="1.0" encoding="utf-8"?>
<p:tagLst xmlns:p="http://schemas.openxmlformats.org/presentationml/2006/main">
  <p:tag name="KSO_WM_UNIT_PLACING_PICTURE_USER_VIEWPORT" val="{&quot;height&quot;:4416,&quot;width&quot;:6606}"/>
</p:tagLst>
</file>

<file path=ppt/tags/tag5.xml><?xml version="1.0" encoding="utf-8"?>
<p:tagLst xmlns:p="http://schemas.openxmlformats.org/presentationml/2006/main">
  <p:tag name="KSO_WM_UNIT_TABLE_BEAUTIFY" val="smartTable{7d2ea805-6a6c-401b-be82-53e3a3e22672}"/>
  <p:tag name="TABLE_ENDDRAG_ORIGIN_RECT" val="778*137"/>
  <p:tag name="TABLE_ENDDRAG_RECT" val="136*196*778*137"/>
</p:tagLst>
</file>

<file path=ppt/tags/tag6.xml><?xml version="1.0" encoding="utf-8"?>
<p:tagLst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GuidesStyle_Normal&quot;,&quot;Name&quot;:&quot;正常&quot;,&quot;HeaderHeight&quot;:15.0,&quot;FooterHeight&quot;:9.0,&quot;SideMargin&quot;:5.5,&quot;TopMargin&quot;:0.0,&quot;BottomMargin&quot;:0.0,&quot;IntervalMargin&quot;:1.5}"/>
  <p:tag name="THINKCELLUNDODONOTDELETE" val="0"/>
  <p:tag name="ISLIDE.THEME" val="002a2f30-76d0-4221-b430-b96f9be11949"/>
</p:tagLst>
</file>

<file path=ppt/theme/theme1.xml><?xml version="1.0" encoding="utf-8"?>
<a:theme xmlns:a="http://schemas.openxmlformats.org/drawingml/2006/main" name="主题5">
  <a:themeElements>
    <a:clrScheme name="自定义 1">
      <a:dk1>
        <a:srgbClr val="FFFFFF"/>
      </a:dk1>
      <a:lt1>
        <a:srgbClr val="FFFFFF"/>
      </a:lt1>
      <a:dk2>
        <a:srgbClr val="CCD8E6"/>
      </a:dk2>
      <a:lt2>
        <a:srgbClr val="FEFAC9"/>
      </a:lt2>
      <a:accent1>
        <a:srgbClr val="A5B592"/>
      </a:accent1>
      <a:accent2>
        <a:srgbClr val="F3A447"/>
      </a:accent2>
      <a:accent3>
        <a:srgbClr val="E7BC29"/>
      </a:accent3>
      <a:accent4>
        <a:srgbClr val="D092A7"/>
      </a:accent4>
      <a:accent5>
        <a:srgbClr val="9C85C0"/>
      </a:accent5>
      <a:accent6>
        <a:srgbClr val="809EC2"/>
      </a:accent6>
      <a:hlink>
        <a:srgbClr val="92D050"/>
      </a:hlink>
      <a:folHlink>
        <a:srgbClr val="4E74A3"/>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房利美">
    <a:dk1>
      <a:srgbClr val="000000"/>
    </a:dk1>
    <a:lt1>
      <a:srgbClr val="FFFFFF"/>
    </a:lt1>
    <a:dk2>
      <a:srgbClr val="768394"/>
    </a:dk2>
    <a:lt2>
      <a:srgbClr val="F0F0F0"/>
    </a:lt2>
    <a:accent1>
      <a:srgbClr val="0069B5"/>
    </a:accent1>
    <a:accent2>
      <a:srgbClr val="22E6B2"/>
    </a:accent2>
    <a:accent3>
      <a:srgbClr val="098FC1"/>
    </a:accent3>
    <a:accent4>
      <a:srgbClr val="4AC1D6"/>
    </a:accent4>
    <a:accent5>
      <a:srgbClr val="797979"/>
    </a:accent5>
    <a:accent6>
      <a:srgbClr val="9F9F9F"/>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TM03090430[[fn=镶边]]</Template>
  <TotalTime>0</TotalTime>
  <Words>11592</Words>
  <Application>WPS 演示</Application>
  <PresentationFormat>宽屏</PresentationFormat>
  <Paragraphs>498</Paragraphs>
  <Slides>44</Slides>
  <Notes>0</Notes>
  <HiddenSlides>1</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44</vt:i4>
      </vt:variant>
    </vt:vector>
  </HeadingPairs>
  <TitlesOfParts>
    <vt:vector size="58" baseType="lpstr">
      <vt:lpstr>Arial</vt:lpstr>
      <vt:lpstr>宋体</vt:lpstr>
      <vt:lpstr>Wingdings</vt:lpstr>
      <vt:lpstr>Impact</vt:lpstr>
      <vt:lpstr>华文行楷</vt:lpstr>
      <vt:lpstr>微软雅黑</vt:lpstr>
      <vt:lpstr>Calibri</vt:lpstr>
      <vt:lpstr>等线</vt:lpstr>
      <vt:lpstr>Segoe UI</vt:lpstr>
      <vt:lpstr>Segoe UI Light</vt:lpstr>
      <vt:lpstr>Arial Unicode MS</vt:lpstr>
      <vt:lpstr>Century Gothic</vt:lpstr>
      <vt:lpstr>主题5</vt:lpstr>
      <vt:lpstr>1_OfficePLUS</vt:lpstr>
      <vt:lpstr>磨料射流切缝形貌3D表征方法</vt:lpstr>
      <vt:lpstr>PowerPoint 演示文稿</vt:lpstr>
      <vt:lpstr>研究概述</vt:lpstr>
      <vt:lpstr>内容概述</vt:lpstr>
      <vt:lpstr>研究背景</vt:lpstr>
      <vt:lpstr>文献综述</vt:lpstr>
      <vt:lpstr>研究内容</vt:lpstr>
      <vt:lpstr>总体思路</vt:lpstr>
      <vt:lpstr>实验样件</vt:lpstr>
      <vt:lpstr>实验操作</vt:lpstr>
      <vt:lpstr>切割实验</vt:lpstr>
      <vt:lpstr>切割实验</vt:lpstr>
      <vt:lpstr>切割实验</vt:lpstr>
      <vt:lpstr>切割实验</vt:lpstr>
      <vt:lpstr>数据采集</vt:lpstr>
      <vt:lpstr>数据处理</vt:lpstr>
      <vt:lpstr>数据处理</vt:lpstr>
      <vt:lpstr>数据处理</vt:lpstr>
      <vt:lpstr>数据处理</vt:lpstr>
      <vt:lpstr>数据处理</vt:lpstr>
      <vt:lpstr>射流流形几何建模</vt:lpstr>
      <vt:lpstr>模型分析</vt:lpstr>
      <vt:lpstr>模型分析</vt:lpstr>
      <vt:lpstr>模型分析</vt:lpstr>
      <vt:lpstr>误差特征建模</vt:lpstr>
      <vt:lpstr>误差特征建模</vt:lpstr>
      <vt:lpstr>仿真加工及检验</vt:lpstr>
      <vt:lpstr>结论</vt:lpstr>
      <vt:lpstr>结论</vt:lpstr>
      <vt:lpstr>总结与展望</vt:lpstr>
      <vt:lpstr>总结与展望</vt:lpstr>
      <vt:lpstr>参考文献</vt:lpstr>
      <vt:lpstr>参考文献</vt:lpstr>
      <vt:lpstr>参考文献</vt:lpstr>
      <vt:lpstr>参考文献</vt:lpstr>
      <vt:lpstr>参考文献</vt:lpstr>
      <vt:lpstr>参考文献</vt:lpstr>
      <vt:lpstr>参考文献</vt:lpstr>
      <vt:lpstr>参考文献</vt:lpstr>
      <vt:lpstr>参考文献</vt:lpstr>
      <vt:lpstr>参考文献</vt:lpstr>
      <vt:lpstr>参考文献</vt:lpstr>
      <vt:lpstr>参考文献</vt:lpstr>
      <vt:lpstr>感谢聆听 Thanks for listening</vt:lpstr>
    </vt:vector>
  </TitlesOfParts>
  <Company>iSlide</Company>
  <LinksUpToDate>false</LinksUpToDate>
  <SharedDoc>false</SharedDoc>
  <HyperlinksChanged>false</HyperlinksChanged>
  <AppVersion>14.0000</AppVersion>
  <Manager>iSlide</Manager>
  <HyperlinkBase>https://www.islide.cc</HyperlinkBase>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windr</cp:lastModifiedBy>
  <cp:revision>128</cp:revision>
  <cp:lastPrinted>2019-02-21T16:00:00Z</cp:lastPrinted>
  <dcterms:created xsi:type="dcterms:W3CDTF">2019-02-21T16:00:00Z</dcterms:created>
  <dcterms:modified xsi:type="dcterms:W3CDTF">2021-05-04T11:48:48Z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Nuaxnuy@DESKTOP-GLORKB7</vt:lpwstr>
  </property>
  <property fmtid="{D5CDD505-2E9C-101B-9397-08002B2CF9AE}" pid="6" name="MSIP_Label_f42aa342-8706-4288-bd11-ebb85995028c_SetDate">
    <vt:lpwstr>2019-04-13T10:54:15.8945507Z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ActionId">
    <vt:lpwstr>312f811d-5521-4681-9989-ae634f5a1bc7</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y fmtid="{D5CDD505-2E9C-101B-9397-08002B2CF9AE}" pid="12" name="ICV">
    <vt:lpwstr>DFB38DC615614E52B478D6583FF18A62</vt:lpwstr>
  </property>
  <property fmtid="{D5CDD505-2E9C-101B-9397-08002B2CF9AE}" pid="13" name="KSOProductBuildVer">
    <vt:lpwstr>2052-11.1.0.10463</vt:lpwstr>
  </property>
</Properties>
</file>